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734" r:id="rId5"/>
    <p:sldMasterId id="2147483746" r:id="rId6"/>
    <p:sldMasterId id="2147484268" r:id="rId7"/>
  </p:sldMasterIdLst>
  <p:notesMasterIdLst>
    <p:notesMasterId r:id="rId59"/>
  </p:notesMasterIdLst>
  <p:sldIdLst>
    <p:sldId id="274" r:id="rId8"/>
    <p:sldId id="269" r:id="rId9"/>
    <p:sldId id="279" r:id="rId10"/>
    <p:sldId id="281" r:id="rId11"/>
    <p:sldId id="310" r:id="rId12"/>
    <p:sldId id="311" r:id="rId13"/>
    <p:sldId id="284" r:id="rId14"/>
    <p:sldId id="316" r:id="rId15"/>
    <p:sldId id="315" r:id="rId16"/>
    <p:sldId id="299" r:id="rId17"/>
    <p:sldId id="289" r:id="rId18"/>
    <p:sldId id="291" r:id="rId19"/>
    <p:sldId id="292" r:id="rId20"/>
    <p:sldId id="313" r:id="rId21"/>
    <p:sldId id="275" r:id="rId22"/>
    <p:sldId id="282" r:id="rId23"/>
    <p:sldId id="280" r:id="rId24"/>
    <p:sldId id="278" r:id="rId25"/>
    <p:sldId id="287" r:id="rId26"/>
    <p:sldId id="285" r:id="rId27"/>
    <p:sldId id="273" r:id="rId28"/>
    <p:sldId id="297" r:id="rId29"/>
    <p:sldId id="296" r:id="rId30"/>
    <p:sldId id="307" r:id="rId31"/>
    <p:sldId id="303" r:id="rId32"/>
    <p:sldId id="304" r:id="rId33"/>
    <p:sldId id="300" r:id="rId34"/>
    <p:sldId id="301" r:id="rId35"/>
    <p:sldId id="319" r:id="rId36"/>
    <p:sldId id="332" r:id="rId37"/>
    <p:sldId id="333" r:id="rId38"/>
    <p:sldId id="334" r:id="rId39"/>
    <p:sldId id="335" r:id="rId40"/>
    <p:sldId id="336" r:id="rId41"/>
    <p:sldId id="337" r:id="rId42"/>
    <p:sldId id="338" r:id="rId43"/>
    <p:sldId id="339" r:id="rId44"/>
    <p:sldId id="340" r:id="rId45"/>
    <p:sldId id="341" r:id="rId46"/>
    <p:sldId id="342" r:id="rId47"/>
    <p:sldId id="343" r:id="rId48"/>
    <p:sldId id="344" r:id="rId49"/>
    <p:sldId id="345" r:id="rId50"/>
    <p:sldId id="346" r:id="rId51"/>
    <p:sldId id="347" r:id="rId52"/>
    <p:sldId id="348" r:id="rId53"/>
    <p:sldId id="349" r:id="rId54"/>
    <p:sldId id="318" r:id="rId55"/>
    <p:sldId id="317" r:id="rId56"/>
    <p:sldId id="320" r:id="rId57"/>
    <p:sldId id="308" r:id="rId5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94660" autoAdjust="0"/>
  </p:normalViewPr>
  <p:slideViewPr>
    <p:cSldViewPr>
      <p:cViewPr varScale="1">
        <p:scale>
          <a:sx n="77" d="100"/>
          <a:sy n="77" d="100"/>
        </p:scale>
        <p:origin x="360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66"/>
    </p:cViewPr>
  </p:sorterViewPr>
  <p:notesViewPr>
    <p:cSldViewPr>
      <p:cViewPr varScale="1">
        <p:scale>
          <a:sx n="101" d="100"/>
          <a:sy n="101" d="100"/>
        </p:scale>
        <p:origin x="-3576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5" Type="http://schemas.openxmlformats.org/officeDocument/2006/relationships/slideMaster" Target="slideMasters/slideMaster2.xml"/><Relationship Id="rId61" Type="http://schemas.openxmlformats.org/officeDocument/2006/relationships/viewProps" Target="viewProps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8E9956-90F8-49FC-82E0-E97488DBBBB2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7F18C2-94F2-466E-AC05-B704644C227F}">
      <dgm:prSet phldrT="[Text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400" b="1" dirty="0"/>
            <a:t> FRONT AXLE</a:t>
          </a:r>
        </a:p>
      </dgm:t>
    </dgm:pt>
    <dgm:pt modelId="{F293A2D3-9455-4CF6-9BFD-26392A14F2B1}" type="parTrans" cxnId="{37E10DC8-F2AF-4E92-A511-2FFDBFEFDBEE}">
      <dgm:prSet/>
      <dgm:spPr/>
      <dgm:t>
        <a:bodyPr/>
        <a:lstStyle/>
        <a:p>
          <a:endParaRPr lang="en-US" sz="3600"/>
        </a:p>
      </dgm:t>
    </dgm:pt>
    <dgm:pt modelId="{D5488CBF-43DE-4DFC-A49B-A9931CC7E8C8}" type="sibTrans" cxnId="{37E10DC8-F2AF-4E92-A511-2FFDBFEFDBEE}">
      <dgm:prSet/>
      <dgm:spPr/>
      <dgm:t>
        <a:bodyPr/>
        <a:lstStyle/>
        <a:p>
          <a:endParaRPr lang="en-US" sz="3600"/>
        </a:p>
      </dgm:t>
    </dgm:pt>
    <dgm:pt modelId="{848D5B5F-35A4-4AB9-9B56-CC6D5C1A472B}">
      <dgm:prSet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200" b="0" dirty="0">
              <a:latin typeface="+mn-lt"/>
            </a:rPr>
            <a:t>Foundation Brake Group Front</a:t>
          </a:r>
        </a:p>
        <a:p>
          <a:r>
            <a:rPr lang="en-US" sz="1200" b="0" dirty="0"/>
            <a:t>Level 1</a:t>
          </a:r>
        </a:p>
      </dgm:t>
    </dgm:pt>
    <dgm:pt modelId="{A8619252-5B28-42BC-93F6-B316AF7D2267}" type="parTrans" cxnId="{71377321-BE88-4F89-8451-44DA163EAA20}">
      <dgm:prSet/>
      <dgm:spPr/>
      <dgm:t>
        <a:bodyPr/>
        <a:lstStyle/>
        <a:p>
          <a:endParaRPr lang="en-US"/>
        </a:p>
      </dgm:t>
    </dgm:pt>
    <dgm:pt modelId="{5114DF26-5F7C-4DDA-9300-668BB6869A58}" type="sibTrans" cxnId="{71377321-BE88-4F89-8451-44DA163EAA20}">
      <dgm:prSet/>
      <dgm:spPr/>
      <dgm:t>
        <a:bodyPr/>
        <a:lstStyle/>
        <a:p>
          <a:endParaRPr lang="en-US"/>
        </a:p>
      </dgm:t>
    </dgm:pt>
    <dgm:pt modelId="{C49610C7-3D56-4514-8FB8-85903BF86805}">
      <dgm:prSet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200" b="0" dirty="0">
              <a:latin typeface="+mn-lt"/>
            </a:rPr>
            <a:t>Brake Actuation front</a:t>
          </a:r>
        </a:p>
        <a:p>
          <a:r>
            <a:rPr lang="en-US" sz="1200" b="0" dirty="0"/>
            <a:t>Level 1</a:t>
          </a:r>
        </a:p>
      </dgm:t>
    </dgm:pt>
    <dgm:pt modelId="{DA0A6E2E-7EA6-42BF-AFE6-198D6E93A4E7}" type="parTrans" cxnId="{7D381A38-59D2-43CC-8033-52AF388DA87F}">
      <dgm:prSet/>
      <dgm:spPr/>
      <dgm:t>
        <a:bodyPr/>
        <a:lstStyle/>
        <a:p>
          <a:endParaRPr lang="en-US"/>
        </a:p>
      </dgm:t>
    </dgm:pt>
    <dgm:pt modelId="{66F72CDD-19E4-409E-BF54-32EC3D54E4A1}" type="sibTrans" cxnId="{7D381A38-59D2-43CC-8033-52AF388DA87F}">
      <dgm:prSet/>
      <dgm:spPr/>
      <dgm:t>
        <a:bodyPr/>
        <a:lstStyle/>
        <a:p>
          <a:endParaRPr lang="en-US"/>
        </a:p>
      </dgm:t>
    </dgm:pt>
    <dgm:pt modelId="{9C691F5F-9B1E-4854-AB05-0143A22F181E}">
      <dgm:prSet phldrT="[Text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400" b="1" dirty="0"/>
            <a:t>BRAKES</a:t>
          </a:r>
        </a:p>
      </dgm:t>
    </dgm:pt>
    <dgm:pt modelId="{640C995F-7B7B-4201-AD44-661EB993B284}" type="parTrans" cxnId="{2816D4E7-F357-45DC-8459-E79E1665AA30}">
      <dgm:prSet/>
      <dgm:spPr/>
      <dgm:t>
        <a:bodyPr/>
        <a:lstStyle/>
        <a:p>
          <a:endParaRPr lang="en-US"/>
        </a:p>
      </dgm:t>
    </dgm:pt>
    <dgm:pt modelId="{1A4A5291-C43B-48AC-ACC2-9000D763B774}" type="sibTrans" cxnId="{2816D4E7-F357-45DC-8459-E79E1665AA30}">
      <dgm:prSet/>
      <dgm:spPr/>
      <dgm:t>
        <a:bodyPr/>
        <a:lstStyle/>
        <a:p>
          <a:endParaRPr lang="en-US"/>
        </a:p>
      </dgm:t>
    </dgm:pt>
    <dgm:pt modelId="{C90374E1-3C97-4CBA-82CB-99D36A23D0E4}">
      <dgm:prSet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200" b="0" dirty="0"/>
            <a:t>Foundation Front axle</a:t>
          </a:r>
        </a:p>
        <a:p>
          <a:r>
            <a:rPr lang="en-US" sz="1200" b="0" dirty="0"/>
            <a:t>Level 1 </a:t>
          </a:r>
        </a:p>
      </dgm:t>
    </dgm:pt>
    <dgm:pt modelId="{E7F20A1F-E570-41F1-8AD7-F0CBE3FBA63E}" type="parTrans" cxnId="{49C451D2-414B-47AE-B83F-CB9DC33F6758}">
      <dgm:prSet/>
      <dgm:spPr/>
      <dgm:t>
        <a:bodyPr/>
        <a:lstStyle/>
        <a:p>
          <a:endParaRPr lang="en-US"/>
        </a:p>
      </dgm:t>
    </dgm:pt>
    <dgm:pt modelId="{CB935C68-C6C8-4456-AF09-48DB0E312CA8}" type="sibTrans" cxnId="{49C451D2-414B-47AE-B83F-CB9DC33F6758}">
      <dgm:prSet/>
      <dgm:spPr/>
      <dgm:t>
        <a:bodyPr/>
        <a:lstStyle/>
        <a:p>
          <a:endParaRPr lang="en-US"/>
        </a:p>
      </dgm:t>
    </dgm:pt>
    <dgm:pt modelId="{F244BF9C-1DFF-4D41-A45E-1D3B403BC2C4}">
      <dgm:prSet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200" b="0" dirty="0"/>
            <a:t>Wheel Hubs – Front</a:t>
          </a:r>
        </a:p>
        <a:p>
          <a:r>
            <a:rPr lang="en-US" sz="1200" b="0" dirty="0"/>
            <a:t>Level 1</a:t>
          </a:r>
        </a:p>
      </dgm:t>
    </dgm:pt>
    <dgm:pt modelId="{DB610FB9-DA29-4EC0-AFAA-9BA3784C0BDB}" type="parTrans" cxnId="{A0C9936B-4DCD-44A4-B4ED-CB3570DE1F6F}">
      <dgm:prSet/>
      <dgm:spPr/>
      <dgm:t>
        <a:bodyPr/>
        <a:lstStyle/>
        <a:p>
          <a:endParaRPr lang="en-US"/>
        </a:p>
      </dgm:t>
    </dgm:pt>
    <dgm:pt modelId="{D4203EBF-D743-425B-A13B-39BB689A292E}" type="sibTrans" cxnId="{A0C9936B-4DCD-44A4-B4ED-CB3570DE1F6F}">
      <dgm:prSet/>
      <dgm:spPr/>
      <dgm:t>
        <a:bodyPr/>
        <a:lstStyle/>
        <a:p>
          <a:endParaRPr lang="en-US"/>
        </a:p>
      </dgm:t>
    </dgm:pt>
    <dgm:pt modelId="{2E0BD370-B6CD-4CDF-BD51-F58B2A1C358F}">
      <dgm:prSet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200" b="0" dirty="0"/>
            <a:t>Steering Linkages Group – Front</a:t>
          </a:r>
        </a:p>
        <a:p>
          <a:r>
            <a:rPr lang="en-US" sz="1200" b="0" dirty="0"/>
            <a:t>Level 1</a:t>
          </a:r>
        </a:p>
      </dgm:t>
    </dgm:pt>
    <dgm:pt modelId="{0CD266EF-683B-4CFE-ADA1-1DBF9E906862}" type="parTrans" cxnId="{01C86478-DDD6-42E3-A320-CA9CFACC29F8}">
      <dgm:prSet/>
      <dgm:spPr/>
      <dgm:t>
        <a:bodyPr/>
        <a:lstStyle/>
        <a:p>
          <a:endParaRPr lang="en-US"/>
        </a:p>
      </dgm:t>
    </dgm:pt>
    <dgm:pt modelId="{0392594F-636C-4F66-8F48-3DA3FC9B51C9}" type="sibTrans" cxnId="{01C86478-DDD6-42E3-A320-CA9CFACC29F8}">
      <dgm:prSet/>
      <dgm:spPr/>
      <dgm:t>
        <a:bodyPr/>
        <a:lstStyle/>
        <a:p>
          <a:endParaRPr lang="en-US"/>
        </a:p>
      </dgm:t>
    </dgm:pt>
    <dgm:pt modelId="{5A4BD978-3ABA-4C3D-BFB2-7707ABB6568B}" type="pres">
      <dgm:prSet presAssocID="{D58E9956-90F8-49FC-82E0-E97488DBBBB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D73AC9D-9270-4676-853C-FC6B253C36D3}" type="pres">
      <dgm:prSet presAssocID="{597F18C2-94F2-466E-AC05-B704644C227F}" presName="hierRoot1" presStyleCnt="0">
        <dgm:presLayoutVars>
          <dgm:hierBranch val="init"/>
        </dgm:presLayoutVars>
      </dgm:prSet>
      <dgm:spPr/>
    </dgm:pt>
    <dgm:pt modelId="{2A466E9F-B913-43AD-93AE-487B27B4ADB8}" type="pres">
      <dgm:prSet presAssocID="{597F18C2-94F2-466E-AC05-B704644C227F}" presName="rootComposite1" presStyleCnt="0"/>
      <dgm:spPr/>
    </dgm:pt>
    <dgm:pt modelId="{E034CF27-1545-4FFD-9474-2043CACD481C}" type="pres">
      <dgm:prSet presAssocID="{597F18C2-94F2-466E-AC05-B704644C227F}" presName="rootText1" presStyleLbl="node0" presStyleIdx="0" presStyleCnt="2" custScaleX="86903" custScaleY="79903" custLinFactNeighborX="-1284" custLinFactNeighborY="-15798">
        <dgm:presLayoutVars>
          <dgm:chPref val="3"/>
        </dgm:presLayoutVars>
      </dgm:prSet>
      <dgm:spPr>
        <a:prstGeom prst="roundRect">
          <a:avLst/>
        </a:prstGeom>
      </dgm:spPr>
    </dgm:pt>
    <dgm:pt modelId="{9BDFEFFE-9E5F-44A5-9EEB-8C601D70F99E}" type="pres">
      <dgm:prSet presAssocID="{597F18C2-94F2-466E-AC05-B704644C227F}" presName="rootConnector1" presStyleLbl="node1" presStyleIdx="0" presStyleCnt="0"/>
      <dgm:spPr/>
    </dgm:pt>
    <dgm:pt modelId="{CE674396-E345-4F55-AF26-E1F2B546ED3B}" type="pres">
      <dgm:prSet presAssocID="{597F18C2-94F2-466E-AC05-B704644C227F}" presName="hierChild2" presStyleCnt="0"/>
      <dgm:spPr/>
    </dgm:pt>
    <dgm:pt modelId="{2E02EF9B-564C-4BED-B0DC-7BAF94FE71BA}" type="pres">
      <dgm:prSet presAssocID="{E7F20A1F-E570-41F1-8AD7-F0CBE3FBA63E}" presName="Name37" presStyleLbl="parChTrans1D2" presStyleIdx="0" presStyleCnt="5"/>
      <dgm:spPr/>
    </dgm:pt>
    <dgm:pt modelId="{A2B6898B-AC47-4382-9060-0694F51F609A}" type="pres">
      <dgm:prSet presAssocID="{C90374E1-3C97-4CBA-82CB-99D36A23D0E4}" presName="hierRoot2" presStyleCnt="0">
        <dgm:presLayoutVars>
          <dgm:hierBranch val="init"/>
        </dgm:presLayoutVars>
      </dgm:prSet>
      <dgm:spPr/>
    </dgm:pt>
    <dgm:pt modelId="{B35DE7B8-1FB0-40EC-A8A3-A50E17F9B891}" type="pres">
      <dgm:prSet presAssocID="{C90374E1-3C97-4CBA-82CB-99D36A23D0E4}" presName="rootComposite" presStyleCnt="0"/>
      <dgm:spPr/>
    </dgm:pt>
    <dgm:pt modelId="{387D2218-3E11-4D84-94EC-179882F6DEA4}" type="pres">
      <dgm:prSet presAssocID="{C90374E1-3C97-4CBA-82CB-99D36A23D0E4}" presName="rootText" presStyleLbl="node2" presStyleIdx="0" presStyleCnt="5" custScaleX="86903" custScaleY="104333" custLinFactNeighborX="-34387" custLinFactNeighborY="-3711">
        <dgm:presLayoutVars>
          <dgm:chPref val="3"/>
        </dgm:presLayoutVars>
      </dgm:prSet>
      <dgm:spPr>
        <a:prstGeom prst="roundRect">
          <a:avLst/>
        </a:prstGeom>
      </dgm:spPr>
    </dgm:pt>
    <dgm:pt modelId="{23A89121-6F0D-4417-BAD6-2F77DEE41BFC}" type="pres">
      <dgm:prSet presAssocID="{C90374E1-3C97-4CBA-82CB-99D36A23D0E4}" presName="rootConnector" presStyleLbl="node2" presStyleIdx="0" presStyleCnt="5"/>
      <dgm:spPr/>
    </dgm:pt>
    <dgm:pt modelId="{C743CBCC-A3FD-498B-810A-2EA3EDC4717F}" type="pres">
      <dgm:prSet presAssocID="{C90374E1-3C97-4CBA-82CB-99D36A23D0E4}" presName="hierChild4" presStyleCnt="0"/>
      <dgm:spPr/>
    </dgm:pt>
    <dgm:pt modelId="{3F93E678-CC72-463C-BAE2-1896046116AF}" type="pres">
      <dgm:prSet presAssocID="{C90374E1-3C97-4CBA-82CB-99D36A23D0E4}" presName="hierChild5" presStyleCnt="0"/>
      <dgm:spPr/>
    </dgm:pt>
    <dgm:pt modelId="{86507F97-454B-4963-B384-728C11441695}" type="pres">
      <dgm:prSet presAssocID="{DB610FB9-DA29-4EC0-AFAA-9BA3784C0BDB}" presName="Name37" presStyleLbl="parChTrans1D2" presStyleIdx="1" presStyleCnt="5"/>
      <dgm:spPr/>
    </dgm:pt>
    <dgm:pt modelId="{E7111E73-83A2-48E4-99A8-E0FC68A99B1F}" type="pres">
      <dgm:prSet presAssocID="{F244BF9C-1DFF-4D41-A45E-1D3B403BC2C4}" presName="hierRoot2" presStyleCnt="0">
        <dgm:presLayoutVars>
          <dgm:hierBranch val="init"/>
        </dgm:presLayoutVars>
      </dgm:prSet>
      <dgm:spPr/>
    </dgm:pt>
    <dgm:pt modelId="{3F105333-0421-494E-A037-8F1D2DAADFC7}" type="pres">
      <dgm:prSet presAssocID="{F244BF9C-1DFF-4D41-A45E-1D3B403BC2C4}" presName="rootComposite" presStyleCnt="0"/>
      <dgm:spPr/>
    </dgm:pt>
    <dgm:pt modelId="{ED29B4D8-E63C-4C61-A017-6B6F066B8185}" type="pres">
      <dgm:prSet presAssocID="{F244BF9C-1DFF-4D41-A45E-1D3B403BC2C4}" presName="rootText" presStyleLbl="node2" presStyleIdx="1" presStyleCnt="5" custScaleX="86903" custScaleY="104333" custLinFactNeighborX="-1284" custLinFactNeighborY="-3711">
        <dgm:presLayoutVars>
          <dgm:chPref val="3"/>
        </dgm:presLayoutVars>
      </dgm:prSet>
      <dgm:spPr>
        <a:prstGeom prst="roundRect">
          <a:avLst/>
        </a:prstGeom>
      </dgm:spPr>
    </dgm:pt>
    <dgm:pt modelId="{5DC5152B-5E39-491B-9EDD-256687B7E47B}" type="pres">
      <dgm:prSet presAssocID="{F244BF9C-1DFF-4D41-A45E-1D3B403BC2C4}" presName="rootConnector" presStyleLbl="node2" presStyleIdx="1" presStyleCnt="5"/>
      <dgm:spPr/>
    </dgm:pt>
    <dgm:pt modelId="{1789AFFB-97B3-4E9E-B387-081FF66FC3C4}" type="pres">
      <dgm:prSet presAssocID="{F244BF9C-1DFF-4D41-A45E-1D3B403BC2C4}" presName="hierChild4" presStyleCnt="0"/>
      <dgm:spPr/>
    </dgm:pt>
    <dgm:pt modelId="{0088E4B6-DB00-4AD9-9785-19AEB9C4DA8C}" type="pres">
      <dgm:prSet presAssocID="{F244BF9C-1DFF-4D41-A45E-1D3B403BC2C4}" presName="hierChild5" presStyleCnt="0"/>
      <dgm:spPr/>
    </dgm:pt>
    <dgm:pt modelId="{9C742276-3B8B-4114-92A6-79FAECE45854}" type="pres">
      <dgm:prSet presAssocID="{0CD266EF-683B-4CFE-ADA1-1DBF9E906862}" presName="Name37" presStyleLbl="parChTrans1D2" presStyleIdx="2" presStyleCnt="5"/>
      <dgm:spPr/>
    </dgm:pt>
    <dgm:pt modelId="{D665F270-A67E-439F-A40D-61FAB09B14B5}" type="pres">
      <dgm:prSet presAssocID="{2E0BD370-B6CD-4CDF-BD51-F58B2A1C358F}" presName="hierRoot2" presStyleCnt="0">
        <dgm:presLayoutVars>
          <dgm:hierBranch val="init"/>
        </dgm:presLayoutVars>
      </dgm:prSet>
      <dgm:spPr/>
    </dgm:pt>
    <dgm:pt modelId="{425DDC2C-7649-4AC7-AFEF-772D6242AE04}" type="pres">
      <dgm:prSet presAssocID="{2E0BD370-B6CD-4CDF-BD51-F58B2A1C358F}" presName="rootComposite" presStyleCnt="0"/>
      <dgm:spPr/>
    </dgm:pt>
    <dgm:pt modelId="{0B02702C-A17A-4437-9D51-2B13E3B85F96}" type="pres">
      <dgm:prSet presAssocID="{2E0BD370-B6CD-4CDF-BD51-F58B2A1C358F}" presName="rootText" presStyleLbl="node2" presStyleIdx="2" presStyleCnt="5" custScaleX="99420" custScaleY="104333" custLinFactNeighborX="-11847" custLinFactNeighborY="-3711">
        <dgm:presLayoutVars>
          <dgm:chPref val="3"/>
        </dgm:presLayoutVars>
      </dgm:prSet>
      <dgm:spPr>
        <a:prstGeom prst="roundRect">
          <a:avLst/>
        </a:prstGeom>
      </dgm:spPr>
    </dgm:pt>
    <dgm:pt modelId="{BF935175-3019-4A77-9377-22F5E5B2DAD5}" type="pres">
      <dgm:prSet presAssocID="{2E0BD370-B6CD-4CDF-BD51-F58B2A1C358F}" presName="rootConnector" presStyleLbl="node2" presStyleIdx="2" presStyleCnt="5"/>
      <dgm:spPr/>
    </dgm:pt>
    <dgm:pt modelId="{0B4FC9B5-E07B-4AF7-B361-D2A8256CEE16}" type="pres">
      <dgm:prSet presAssocID="{2E0BD370-B6CD-4CDF-BD51-F58B2A1C358F}" presName="hierChild4" presStyleCnt="0"/>
      <dgm:spPr/>
    </dgm:pt>
    <dgm:pt modelId="{D3235BD2-6659-405F-8976-904A3EBA479A}" type="pres">
      <dgm:prSet presAssocID="{2E0BD370-B6CD-4CDF-BD51-F58B2A1C358F}" presName="hierChild5" presStyleCnt="0"/>
      <dgm:spPr/>
    </dgm:pt>
    <dgm:pt modelId="{5E557894-D2C1-4057-A9A7-7F56CC1743E9}" type="pres">
      <dgm:prSet presAssocID="{597F18C2-94F2-466E-AC05-B704644C227F}" presName="hierChild3" presStyleCnt="0"/>
      <dgm:spPr/>
    </dgm:pt>
    <dgm:pt modelId="{D21F1D96-9ACD-48E8-94A4-879D4A04151F}" type="pres">
      <dgm:prSet presAssocID="{9C691F5F-9B1E-4854-AB05-0143A22F181E}" presName="hierRoot1" presStyleCnt="0">
        <dgm:presLayoutVars>
          <dgm:hierBranch val="init"/>
        </dgm:presLayoutVars>
      </dgm:prSet>
      <dgm:spPr/>
    </dgm:pt>
    <dgm:pt modelId="{867C19A3-2D5E-406E-B7BB-D12A58ADF4D3}" type="pres">
      <dgm:prSet presAssocID="{9C691F5F-9B1E-4854-AB05-0143A22F181E}" presName="rootComposite1" presStyleCnt="0"/>
      <dgm:spPr/>
    </dgm:pt>
    <dgm:pt modelId="{C7352072-6A7B-4998-A5D9-E21FE6D99226}" type="pres">
      <dgm:prSet presAssocID="{9C691F5F-9B1E-4854-AB05-0143A22F181E}" presName="rootText1" presStyleLbl="node0" presStyleIdx="1" presStyleCnt="2" custScaleY="77161" custLinFactNeighborX="-17065" custLinFactNeighborY="-15730">
        <dgm:presLayoutVars>
          <dgm:chPref val="3"/>
        </dgm:presLayoutVars>
      </dgm:prSet>
      <dgm:spPr>
        <a:prstGeom prst="roundRect">
          <a:avLst/>
        </a:prstGeom>
      </dgm:spPr>
    </dgm:pt>
    <dgm:pt modelId="{0830011A-1026-436F-BCAE-705FCEF3BFB9}" type="pres">
      <dgm:prSet presAssocID="{9C691F5F-9B1E-4854-AB05-0143A22F181E}" presName="rootConnector1" presStyleLbl="node1" presStyleIdx="0" presStyleCnt="0"/>
      <dgm:spPr/>
    </dgm:pt>
    <dgm:pt modelId="{64A4E871-0C2B-4DA4-B891-C8EFE4C8830A}" type="pres">
      <dgm:prSet presAssocID="{9C691F5F-9B1E-4854-AB05-0143A22F181E}" presName="hierChild2" presStyleCnt="0"/>
      <dgm:spPr/>
    </dgm:pt>
    <dgm:pt modelId="{5E176905-2479-4D8E-B465-EF90775627C8}" type="pres">
      <dgm:prSet presAssocID="{DA0A6E2E-7EA6-42BF-AFE6-198D6E93A4E7}" presName="Name37" presStyleLbl="parChTrans1D2" presStyleIdx="3" presStyleCnt="5"/>
      <dgm:spPr/>
    </dgm:pt>
    <dgm:pt modelId="{0E5C9643-99A4-47AA-BA1D-B6CC36F3CE2C}" type="pres">
      <dgm:prSet presAssocID="{C49610C7-3D56-4514-8FB8-85903BF86805}" presName="hierRoot2" presStyleCnt="0">
        <dgm:presLayoutVars>
          <dgm:hierBranch val="init"/>
        </dgm:presLayoutVars>
      </dgm:prSet>
      <dgm:spPr/>
    </dgm:pt>
    <dgm:pt modelId="{0D01C850-37DF-4AA6-AA59-9FE5CC406D25}" type="pres">
      <dgm:prSet presAssocID="{C49610C7-3D56-4514-8FB8-85903BF86805}" presName="rootComposite" presStyleCnt="0"/>
      <dgm:spPr/>
    </dgm:pt>
    <dgm:pt modelId="{4F1D95DD-194C-42FE-8555-06C50D21385B}" type="pres">
      <dgm:prSet presAssocID="{C49610C7-3D56-4514-8FB8-85903BF86805}" presName="rootText" presStyleLbl="node2" presStyleIdx="3" presStyleCnt="5" custScaleX="82645" custScaleY="107913" custLinFactNeighborX="-7947" custLinFactNeighborY="-5054">
        <dgm:presLayoutVars>
          <dgm:chPref val="3"/>
        </dgm:presLayoutVars>
      </dgm:prSet>
      <dgm:spPr>
        <a:prstGeom prst="roundRect">
          <a:avLst/>
        </a:prstGeom>
      </dgm:spPr>
    </dgm:pt>
    <dgm:pt modelId="{B7C55D65-BF3A-4D57-8CA8-499660F9C832}" type="pres">
      <dgm:prSet presAssocID="{C49610C7-3D56-4514-8FB8-85903BF86805}" presName="rootConnector" presStyleLbl="node2" presStyleIdx="3" presStyleCnt="5"/>
      <dgm:spPr/>
    </dgm:pt>
    <dgm:pt modelId="{5F08D5DB-4F8F-450C-B905-BBC5B74EB0C3}" type="pres">
      <dgm:prSet presAssocID="{C49610C7-3D56-4514-8FB8-85903BF86805}" presName="hierChild4" presStyleCnt="0"/>
      <dgm:spPr/>
    </dgm:pt>
    <dgm:pt modelId="{5EF9F8E1-F1D8-422E-A403-206A59995177}" type="pres">
      <dgm:prSet presAssocID="{C49610C7-3D56-4514-8FB8-85903BF86805}" presName="hierChild5" presStyleCnt="0"/>
      <dgm:spPr/>
    </dgm:pt>
    <dgm:pt modelId="{401AA4AB-9404-459F-BDAB-B823B7834E00}" type="pres">
      <dgm:prSet presAssocID="{A8619252-5B28-42BC-93F6-B316AF7D2267}" presName="Name37" presStyleLbl="parChTrans1D2" presStyleIdx="4" presStyleCnt="5"/>
      <dgm:spPr/>
    </dgm:pt>
    <dgm:pt modelId="{4E0248E4-EB9A-413D-88EF-49F3B5CEFCF1}" type="pres">
      <dgm:prSet presAssocID="{848D5B5F-35A4-4AB9-9B56-CC6D5C1A472B}" presName="hierRoot2" presStyleCnt="0">
        <dgm:presLayoutVars>
          <dgm:hierBranch val="init"/>
        </dgm:presLayoutVars>
      </dgm:prSet>
      <dgm:spPr/>
    </dgm:pt>
    <dgm:pt modelId="{2368BA22-DEAB-499F-A62E-75D5AAD6B0AF}" type="pres">
      <dgm:prSet presAssocID="{848D5B5F-35A4-4AB9-9B56-CC6D5C1A472B}" presName="rootComposite" presStyleCnt="0"/>
      <dgm:spPr/>
    </dgm:pt>
    <dgm:pt modelId="{B95741F9-BFA1-4889-9A96-FFD7F5BE861C}" type="pres">
      <dgm:prSet presAssocID="{848D5B5F-35A4-4AB9-9B56-CC6D5C1A472B}" presName="rootText" presStyleLbl="node2" presStyleIdx="4" presStyleCnt="5" custScaleX="82645" custScaleY="107913" custLinFactNeighborX="-14372" custLinFactNeighborY="-5054">
        <dgm:presLayoutVars>
          <dgm:chPref val="3"/>
        </dgm:presLayoutVars>
      </dgm:prSet>
      <dgm:spPr>
        <a:prstGeom prst="roundRect">
          <a:avLst/>
        </a:prstGeom>
      </dgm:spPr>
    </dgm:pt>
    <dgm:pt modelId="{6AF72FC0-4F03-4418-A9A1-3F37E890D11A}" type="pres">
      <dgm:prSet presAssocID="{848D5B5F-35A4-4AB9-9B56-CC6D5C1A472B}" presName="rootConnector" presStyleLbl="node2" presStyleIdx="4" presStyleCnt="5"/>
      <dgm:spPr/>
    </dgm:pt>
    <dgm:pt modelId="{DC14D4A3-EA8E-4947-BD04-FE7BB428C331}" type="pres">
      <dgm:prSet presAssocID="{848D5B5F-35A4-4AB9-9B56-CC6D5C1A472B}" presName="hierChild4" presStyleCnt="0"/>
      <dgm:spPr/>
    </dgm:pt>
    <dgm:pt modelId="{B8F7C1CF-7F02-40F8-924D-C23C257A9788}" type="pres">
      <dgm:prSet presAssocID="{848D5B5F-35A4-4AB9-9B56-CC6D5C1A472B}" presName="hierChild5" presStyleCnt="0"/>
      <dgm:spPr/>
    </dgm:pt>
    <dgm:pt modelId="{17E8E531-C131-4FA5-90D0-447C79AE3EFB}" type="pres">
      <dgm:prSet presAssocID="{9C691F5F-9B1E-4854-AB05-0143A22F181E}" presName="hierChild3" presStyleCnt="0"/>
      <dgm:spPr/>
    </dgm:pt>
  </dgm:ptLst>
  <dgm:cxnLst>
    <dgm:cxn modelId="{8CA68F02-CE3D-4098-B0A5-C037BDF7337F}" type="presOf" srcId="{C90374E1-3C97-4CBA-82CB-99D36A23D0E4}" destId="{23A89121-6F0D-4417-BAD6-2F77DEE41BFC}" srcOrd="1" destOrd="0" presId="urn:microsoft.com/office/officeart/2005/8/layout/orgChart1"/>
    <dgm:cxn modelId="{BEF4311E-5EBC-40D3-920F-D59FA7C8302B}" type="presOf" srcId="{F244BF9C-1DFF-4D41-A45E-1D3B403BC2C4}" destId="{ED29B4D8-E63C-4C61-A017-6B6F066B8185}" srcOrd="0" destOrd="0" presId="urn:microsoft.com/office/officeart/2005/8/layout/orgChart1"/>
    <dgm:cxn modelId="{EBAFA320-48BA-4D10-A974-4679499625E7}" type="presOf" srcId="{F244BF9C-1DFF-4D41-A45E-1D3B403BC2C4}" destId="{5DC5152B-5E39-491B-9EDD-256687B7E47B}" srcOrd="1" destOrd="0" presId="urn:microsoft.com/office/officeart/2005/8/layout/orgChart1"/>
    <dgm:cxn modelId="{71377321-BE88-4F89-8451-44DA163EAA20}" srcId="{9C691F5F-9B1E-4854-AB05-0143A22F181E}" destId="{848D5B5F-35A4-4AB9-9B56-CC6D5C1A472B}" srcOrd="1" destOrd="0" parTransId="{A8619252-5B28-42BC-93F6-B316AF7D2267}" sibTransId="{5114DF26-5F7C-4DDA-9300-668BB6869A58}"/>
    <dgm:cxn modelId="{7D381A38-59D2-43CC-8033-52AF388DA87F}" srcId="{9C691F5F-9B1E-4854-AB05-0143A22F181E}" destId="{C49610C7-3D56-4514-8FB8-85903BF86805}" srcOrd="0" destOrd="0" parTransId="{DA0A6E2E-7EA6-42BF-AFE6-198D6E93A4E7}" sibTransId="{66F72CDD-19E4-409E-BF54-32EC3D54E4A1}"/>
    <dgm:cxn modelId="{AB94243A-06F9-4968-B424-CF2C346478A1}" type="presOf" srcId="{2E0BD370-B6CD-4CDF-BD51-F58B2A1C358F}" destId="{0B02702C-A17A-4437-9D51-2B13E3B85F96}" srcOrd="0" destOrd="0" presId="urn:microsoft.com/office/officeart/2005/8/layout/orgChart1"/>
    <dgm:cxn modelId="{DAE43B64-9A3C-484A-9D34-333A8F0C98C1}" type="presOf" srcId="{9C691F5F-9B1E-4854-AB05-0143A22F181E}" destId="{0830011A-1026-436F-BCAE-705FCEF3BFB9}" srcOrd="1" destOrd="0" presId="urn:microsoft.com/office/officeart/2005/8/layout/orgChart1"/>
    <dgm:cxn modelId="{11BD6765-1104-4DA0-9CE7-44A736FF5A18}" type="presOf" srcId="{DB610FB9-DA29-4EC0-AFAA-9BA3784C0BDB}" destId="{86507F97-454B-4963-B384-728C11441695}" srcOrd="0" destOrd="0" presId="urn:microsoft.com/office/officeart/2005/8/layout/orgChart1"/>
    <dgm:cxn modelId="{DF92596B-CB17-4893-A77A-B656894BD2D3}" type="presOf" srcId="{597F18C2-94F2-466E-AC05-B704644C227F}" destId="{9BDFEFFE-9E5F-44A5-9EEB-8C601D70F99E}" srcOrd="1" destOrd="0" presId="urn:microsoft.com/office/officeart/2005/8/layout/orgChart1"/>
    <dgm:cxn modelId="{A0C9936B-4DCD-44A4-B4ED-CB3570DE1F6F}" srcId="{597F18C2-94F2-466E-AC05-B704644C227F}" destId="{F244BF9C-1DFF-4D41-A45E-1D3B403BC2C4}" srcOrd="1" destOrd="0" parTransId="{DB610FB9-DA29-4EC0-AFAA-9BA3784C0BDB}" sibTransId="{D4203EBF-D743-425B-A13B-39BB689A292E}"/>
    <dgm:cxn modelId="{5EF32270-BA65-48E7-A8E8-29B7541B5CC5}" type="presOf" srcId="{C90374E1-3C97-4CBA-82CB-99D36A23D0E4}" destId="{387D2218-3E11-4D84-94EC-179882F6DEA4}" srcOrd="0" destOrd="0" presId="urn:microsoft.com/office/officeart/2005/8/layout/orgChart1"/>
    <dgm:cxn modelId="{23F59F77-14AA-4CBD-8184-DCD2D79B5029}" type="presOf" srcId="{E7F20A1F-E570-41F1-8AD7-F0CBE3FBA63E}" destId="{2E02EF9B-564C-4BED-B0DC-7BAF94FE71BA}" srcOrd="0" destOrd="0" presId="urn:microsoft.com/office/officeart/2005/8/layout/orgChart1"/>
    <dgm:cxn modelId="{01C86478-DDD6-42E3-A320-CA9CFACC29F8}" srcId="{597F18C2-94F2-466E-AC05-B704644C227F}" destId="{2E0BD370-B6CD-4CDF-BD51-F58B2A1C358F}" srcOrd="2" destOrd="0" parTransId="{0CD266EF-683B-4CFE-ADA1-1DBF9E906862}" sibTransId="{0392594F-636C-4F66-8F48-3DA3FC9B51C9}"/>
    <dgm:cxn modelId="{D5D69D58-B880-4C53-9FEA-1EBA78CD7862}" type="presOf" srcId="{848D5B5F-35A4-4AB9-9B56-CC6D5C1A472B}" destId="{B95741F9-BFA1-4889-9A96-FFD7F5BE861C}" srcOrd="0" destOrd="0" presId="urn:microsoft.com/office/officeart/2005/8/layout/orgChart1"/>
    <dgm:cxn modelId="{414E6981-98C8-49E8-918C-2104E4EADDB6}" type="presOf" srcId="{A8619252-5B28-42BC-93F6-B316AF7D2267}" destId="{401AA4AB-9404-459F-BDAB-B823B7834E00}" srcOrd="0" destOrd="0" presId="urn:microsoft.com/office/officeart/2005/8/layout/orgChart1"/>
    <dgm:cxn modelId="{CB6C6B88-C2CF-41DF-AD07-F28FD3D10C5C}" type="presOf" srcId="{DA0A6E2E-7EA6-42BF-AFE6-198D6E93A4E7}" destId="{5E176905-2479-4D8E-B465-EF90775627C8}" srcOrd="0" destOrd="0" presId="urn:microsoft.com/office/officeart/2005/8/layout/orgChart1"/>
    <dgm:cxn modelId="{6815FC89-F812-4263-8820-4D7F68FF3B92}" type="presOf" srcId="{9C691F5F-9B1E-4854-AB05-0143A22F181E}" destId="{C7352072-6A7B-4998-A5D9-E21FE6D99226}" srcOrd="0" destOrd="0" presId="urn:microsoft.com/office/officeart/2005/8/layout/orgChart1"/>
    <dgm:cxn modelId="{7C17E58C-FCE4-48AB-B080-E8B2371AEDAF}" type="presOf" srcId="{D58E9956-90F8-49FC-82E0-E97488DBBBB2}" destId="{5A4BD978-3ABA-4C3D-BFB2-7707ABB6568B}" srcOrd="0" destOrd="0" presId="urn:microsoft.com/office/officeart/2005/8/layout/orgChart1"/>
    <dgm:cxn modelId="{2FD173B1-CD27-4EBC-98F9-C05184C6A880}" type="presOf" srcId="{C49610C7-3D56-4514-8FB8-85903BF86805}" destId="{B7C55D65-BF3A-4D57-8CA8-499660F9C832}" srcOrd="1" destOrd="0" presId="urn:microsoft.com/office/officeart/2005/8/layout/orgChart1"/>
    <dgm:cxn modelId="{37E10DC8-F2AF-4E92-A511-2FFDBFEFDBEE}" srcId="{D58E9956-90F8-49FC-82E0-E97488DBBBB2}" destId="{597F18C2-94F2-466E-AC05-B704644C227F}" srcOrd="0" destOrd="0" parTransId="{F293A2D3-9455-4CF6-9BFD-26392A14F2B1}" sibTransId="{D5488CBF-43DE-4DFC-A49B-A9931CC7E8C8}"/>
    <dgm:cxn modelId="{676806CF-7723-4A0D-BAA4-0B430E58D0FD}" type="presOf" srcId="{848D5B5F-35A4-4AB9-9B56-CC6D5C1A472B}" destId="{6AF72FC0-4F03-4418-A9A1-3F37E890D11A}" srcOrd="1" destOrd="0" presId="urn:microsoft.com/office/officeart/2005/8/layout/orgChart1"/>
    <dgm:cxn modelId="{E13607CF-676D-4FB2-B9B9-62CF828EE8D3}" type="presOf" srcId="{0CD266EF-683B-4CFE-ADA1-1DBF9E906862}" destId="{9C742276-3B8B-4114-92A6-79FAECE45854}" srcOrd="0" destOrd="0" presId="urn:microsoft.com/office/officeart/2005/8/layout/orgChart1"/>
    <dgm:cxn modelId="{49C451D2-414B-47AE-B83F-CB9DC33F6758}" srcId="{597F18C2-94F2-466E-AC05-B704644C227F}" destId="{C90374E1-3C97-4CBA-82CB-99D36A23D0E4}" srcOrd="0" destOrd="0" parTransId="{E7F20A1F-E570-41F1-8AD7-F0CBE3FBA63E}" sibTransId="{CB935C68-C6C8-4456-AF09-48DB0E312CA8}"/>
    <dgm:cxn modelId="{D7E84ED8-91D1-4BFF-AB32-96254141F7DB}" type="presOf" srcId="{C49610C7-3D56-4514-8FB8-85903BF86805}" destId="{4F1D95DD-194C-42FE-8555-06C50D21385B}" srcOrd="0" destOrd="0" presId="urn:microsoft.com/office/officeart/2005/8/layout/orgChart1"/>
    <dgm:cxn modelId="{A03A86E0-539B-4432-8503-2773B89D3697}" type="presOf" srcId="{597F18C2-94F2-466E-AC05-B704644C227F}" destId="{E034CF27-1545-4FFD-9474-2043CACD481C}" srcOrd="0" destOrd="0" presId="urn:microsoft.com/office/officeart/2005/8/layout/orgChart1"/>
    <dgm:cxn modelId="{2816D4E7-F357-45DC-8459-E79E1665AA30}" srcId="{D58E9956-90F8-49FC-82E0-E97488DBBBB2}" destId="{9C691F5F-9B1E-4854-AB05-0143A22F181E}" srcOrd="1" destOrd="0" parTransId="{640C995F-7B7B-4201-AD44-661EB993B284}" sibTransId="{1A4A5291-C43B-48AC-ACC2-9000D763B774}"/>
    <dgm:cxn modelId="{2B32DFF6-8EAC-4A4F-9B61-5130CBB4A8B1}" type="presOf" srcId="{2E0BD370-B6CD-4CDF-BD51-F58B2A1C358F}" destId="{BF935175-3019-4A77-9377-22F5E5B2DAD5}" srcOrd="1" destOrd="0" presId="urn:microsoft.com/office/officeart/2005/8/layout/orgChart1"/>
    <dgm:cxn modelId="{FDE94827-3E9D-4025-9A46-60B7926301E1}" type="presParOf" srcId="{5A4BD978-3ABA-4C3D-BFB2-7707ABB6568B}" destId="{FD73AC9D-9270-4676-853C-FC6B253C36D3}" srcOrd="0" destOrd="0" presId="urn:microsoft.com/office/officeart/2005/8/layout/orgChart1"/>
    <dgm:cxn modelId="{2AE89570-3B0E-49DB-80A6-CFA3F02DDE50}" type="presParOf" srcId="{FD73AC9D-9270-4676-853C-FC6B253C36D3}" destId="{2A466E9F-B913-43AD-93AE-487B27B4ADB8}" srcOrd="0" destOrd="0" presId="urn:microsoft.com/office/officeart/2005/8/layout/orgChart1"/>
    <dgm:cxn modelId="{6E52F2BC-725F-49BF-B048-49FC2E2ECFEB}" type="presParOf" srcId="{2A466E9F-B913-43AD-93AE-487B27B4ADB8}" destId="{E034CF27-1545-4FFD-9474-2043CACD481C}" srcOrd="0" destOrd="0" presId="urn:microsoft.com/office/officeart/2005/8/layout/orgChart1"/>
    <dgm:cxn modelId="{2BEC177C-22C5-40BA-80F3-873DAD3301F4}" type="presParOf" srcId="{2A466E9F-B913-43AD-93AE-487B27B4ADB8}" destId="{9BDFEFFE-9E5F-44A5-9EEB-8C601D70F99E}" srcOrd="1" destOrd="0" presId="urn:microsoft.com/office/officeart/2005/8/layout/orgChart1"/>
    <dgm:cxn modelId="{79FAA2F1-4FD4-4E5A-AE14-4FBD113F9A4C}" type="presParOf" srcId="{FD73AC9D-9270-4676-853C-FC6B253C36D3}" destId="{CE674396-E345-4F55-AF26-E1F2B546ED3B}" srcOrd="1" destOrd="0" presId="urn:microsoft.com/office/officeart/2005/8/layout/orgChart1"/>
    <dgm:cxn modelId="{873ED66C-EC37-47E1-9295-E32986F28ADC}" type="presParOf" srcId="{CE674396-E345-4F55-AF26-E1F2B546ED3B}" destId="{2E02EF9B-564C-4BED-B0DC-7BAF94FE71BA}" srcOrd="0" destOrd="0" presId="urn:microsoft.com/office/officeart/2005/8/layout/orgChart1"/>
    <dgm:cxn modelId="{0EB6622B-385A-4AB0-91F3-C2FCCA437809}" type="presParOf" srcId="{CE674396-E345-4F55-AF26-E1F2B546ED3B}" destId="{A2B6898B-AC47-4382-9060-0694F51F609A}" srcOrd="1" destOrd="0" presId="urn:microsoft.com/office/officeart/2005/8/layout/orgChart1"/>
    <dgm:cxn modelId="{3B2804D4-C3F4-4F2E-8310-542B2198F3D8}" type="presParOf" srcId="{A2B6898B-AC47-4382-9060-0694F51F609A}" destId="{B35DE7B8-1FB0-40EC-A8A3-A50E17F9B891}" srcOrd="0" destOrd="0" presId="urn:microsoft.com/office/officeart/2005/8/layout/orgChart1"/>
    <dgm:cxn modelId="{41F8DA93-6573-44F9-A978-F03008346AE2}" type="presParOf" srcId="{B35DE7B8-1FB0-40EC-A8A3-A50E17F9B891}" destId="{387D2218-3E11-4D84-94EC-179882F6DEA4}" srcOrd="0" destOrd="0" presId="urn:microsoft.com/office/officeart/2005/8/layout/orgChart1"/>
    <dgm:cxn modelId="{D3272230-9B07-4451-945C-9E59208F3A48}" type="presParOf" srcId="{B35DE7B8-1FB0-40EC-A8A3-A50E17F9B891}" destId="{23A89121-6F0D-4417-BAD6-2F77DEE41BFC}" srcOrd="1" destOrd="0" presId="urn:microsoft.com/office/officeart/2005/8/layout/orgChart1"/>
    <dgm:cxn modelId="{DA43FA56-76AF-47A1-9F43-128874C8E570}" type="presParOf" srcId="{A2B6898B-AC47-4382-9060-0694F51F609A}" destId="{C743CBCC-A3FD-498B-810A-2EA3EDC4717F}" srcOrd="1" destOrd="0" presId="urn:microsoft.com/office/officeart/2005/8/layout/orgChart1"/>
    <dgm:cxn modelId="{95CD8E08-5E09-4391-87C5-F4234C09B744}" type="presParOf" srcId="{A2B6898B-AC47-4382-9060-0694F51F609A}" destId="{3F93E678-CC72-463C-BAE2-1896046116AF}" srcOrd="2" destOrd="0" presId="urn:microsoft.com/office/officeart/2005/8/layout/orgChart1"/>
    <dgm:cxn modelId="{49BB2CE1-FF52-4FC9-8D12-993A70B7C6EC}" type="presParOf" srcId="{CE674396-E345-4F55-AF26-E1F2B546ED3B}" destId="{86507F97-454B-4963-B384-728C11441695}" srcOrd="2" destOrd="0" presId="urn:microsoft.com/office/officeart/2005/8/layout/orgChart1"/>
    <dgm:cxn modelId="{A6A17B9D-A0F9-4B7D-BC40-3DEEFA681FCA}" type="presParOf" srcId="{CE674396-E345-4F55-AF26-E1F2B546ED3B}" destId="{E7111E73-83A2-48E4-99A8-E0FC68A99B1F}" srcOrd="3" destOrd="0" presId="urn:microsoft.com/office/officeart/2005/8/layout/orgChart1"/>
    <dgm:cxn modelId="{68F21838-CEDC-4836-80FD-1CA7E85B59DB}" type="presParOf" srcId="{E7111E73-83A2-48E4-99A8-E0FC68A99B1F}" destId="{3F105333-0421-494E-A037-8F1D2DAADFC7}" srcOrd="0" destOrd="0" presId="urn:microsoft.com/office/officeart/2005/8/layout/orgChart1"/>
    <dgm:cxn modelId="{A8A72383-6A2C-4FFE-B73C-8A2154CCBE7A}" type="presParOf" srcId="{3F105333-0421-494E-A037-8F1D2DAADFC7}" destId="{ED29B4D8-E63C-4C61-A017-6B6F066B8185}" srcOrd="0" destOrd="0" presId="urn:microsoft.com/office/officeart/2005/8/layout/orgChart1"/>
    <dgm:cxn modelId="{E404BD8A-3BEF-467A-8CC8-673320482D58}" type="presParOf" srcId="{3F105333-0421-494E-A037-8F1D2DAADFC7}" destId="{5DC5152B-5E39-491B-9EDD-256687B7E47B}" srcOrd="1" destOrd="0" presId="urn:microsoft.com/office/officeart/2005/8/layout/orgChart1"/>
    <dgm:cxn modelId="{B8E4DACE-B03C-4CB5-97FB-03EC469042A2}" type="presParOf" srcId="{E7111E73-83A2-48E4-99A8-E0FC68A99B1F}" destId="{1789AFFB-97B3-4E9E-B387-081FF66FC3C4}" srcOrd="1" destOrd="0" presId="urn:microsoft.com/office/officeart/2005/8/layout/orgChart1"/>
    <dgm:cxn modelId="{8505488F-00DE-44E8-96D5-163882E2D9AE}" type="presParOf" srcId="{E7111E73-83A2-48E4-99A8-E0FC68A99B1F}" destId="{0088E4B6-DB00-4AD9-9785-19AEB9C4DA8C}" srcOrd="2" destOrd="0" presId="urn:microsoft.com/office/officeart/2005/8/layout/orgChart1"/>
    <dgm:cxn modelId="{8AB27627-98AF-45FB-9397-5AAE38E4A676}" type="presParOf" srcId="{CE674396-E345-4F55-AF26-E1F2B546ED3B}" destId="{9C742276-3B8B-4114-92A6-79FAECE45854}" srcOrd="4" destOrd="0" presId="urn:microsoft.com/office/officeart/2005/8/layout/orgChart1"/>
    <dgm:cxn modelId="{3A6AA0EC-FAD1-47B9-9566-BC2BB8AAD3AB}" type="presParOf" srcId="{CE674396-E345-4F55-AF26-E1F2B546ED3B}" destId="{D665F270-A67E-439F-A40D-61FAB09B14B5}" srcOrd="5" destOrd="0" presId="urn:microsoft.com/office/officeart/2005/8/layout/orgChart1"/>
    <dgm:cxn modelId="{1104B577-D320-438B-8CD6-EDC59E03275A}" type="presParOf" srcId="{D665F270-A67E-439F-A40D-61FAB09B14B5}" destId="{425DDC2C-7649-4AC7-AFEF-772D6242AE04}" srcOrd="0" destOrd="0" presId="urn:microsoft.com/office/officeart/2005/8/layout/orgChart1"/>
    <dgm:cxn modelId="{DA43689C-F3C5-4A40-BBD1-674D4B8D85DD}" type="presParOf" srcId="{425DDC2C-7649-4AC7-AFEF-772D6242AE04}" destId="{0B02702C-A17A-4437-9D51-2B13E3B85F96}" srcOrd="0" destOrd="0" presId="urn:microsoft.com/office/officeart/2005/8/layout/orgChart1"/>
    <dgm:cxn modelId="{13E92E01-B399-4985-8185-C1840434F314}" type="presParOf" srcId="{425DDC2C-7649-4AC7-AFEF-772D6242AE04}" destId="{BF935175-3019-4A77-9377-22F5E5B2DAD5}" srcOrd="1" destOrd="0" presId="urn:microsoft.com/office/officeart/2005/8/layout/orgChart1"/>
    <dgm:cxn modelId="{C76C3332-FBDD-40B3-9066-7171DB2FBC8A}" type="presParOf" srcId="{D665F270-A67E-439F-A40D-61FAB09B14B5}" destId="{0B4FC9B5-E07B-4AF7-B361-D2A8256CEE16}" srcOrd="1" destOrd="0" presId="urn:microsoft.com/office/officeart/2005/8/layout/orgChart1"/>
    <dgm:cxn modelId="{761081B0-8185-49F4-A958-4B03C87F4D01}" type="presParOf" srcId="{D665F270-A67E-439F-A40D-61FAB09B14B5}" destId="{D3235BD2-6659-405F-8976-904A3EBA479A}" srcOrd="2" destOrd="0" presId="urn:microsoft.com/office/officeart/2005/8/layout/orgChart1"/>
    <dgm:cxn modelId="{834742A7-2ED8-45EF-9346-E3B1E17D3A3E}" type="presParOf" srcId="{FD73AC9D-9270-4676-853C-FC6B253C36D3}" destId="{5E557894-D2C1-4057-A9A7-7F56CC1743E9}" srcOrd="2" destOrd="0" presId="urn:microsoft.com/office/officeart/2005/8/layout/orgChart1"/>
    <dgm:cxn modelId="{65E43361-5A2E-4C0C-A009-877E24A66C8F}" type="presParOf" srcId="{5A4BD978-3ABA-4C3D-BFB2-7707ABB6568B}" destId="{D21F1D96-9ACD-48E8-94A4-879D4A04151F}" srcOrd="1" destOrd="0" presId="urn:microsoft.com/office/officeart/2005/8/layout/orgChart1"/>
    <dgm:cxn modelId="{4B876C9F-8CF5-4D07-AB64-61B8F4620522}" type="presParOf" srcId="{D21F1D96-9ACD-48E8-94A4-879D4A04151F}" destId="{867C19A3-2D5E-406E-B7BB-D12A58ADF4D3}" srcOrd="0" destOrd="0" presId="urn:microsoft.com/office/officeart/2005/8/layout/orgChart1"/>
    <dgm:cxn modelId="{C20A10E7-EAB8-44ED-A3A8-6FC45A67C1BF}" type="presParOf" srcId="{867C19A3-2D5E-406E-B7BB-D12A58ADF4D3}" destId="{C7352072-6A7B-4998-A5D9-E21FE6D99226}" srcOrd="0" destOrd="0" presId="urn:microsoft.com/office/officeart/2005/8/layout/orgChart1"/>
    <dgm:cxn modelId="{6E8CB0CA-750F-4FE3-A7C6-BEAEFCC439BE}" type="presParOf" srcId="{867C19A3-2D5E-406E-B7BB-D12A58ADF4D3}" destId="{0830011A-1026-436F-BCAE-705FCEF3BFB9}" srcOrd="1" destOrd="0" presId="urn:microsoft.com/office/officeart/2005/8/layout/orgChart1"/>
    <dgm:cxn modelId="{15DA80C9-6935-41E0-BBEF-20E0B0C1C424}" type="presParOf" srcId="{D21F1D96-9ACD-48E8-94A4-879D4A04151F}" destId="{64A4E871-0C2B-4DA4-B891-C8EFE4C8830A}" srcOrd="1" destOrd="0" presId="urn:microsoft.com/office/officeart/2005/8/layout/orgChart1"/>
    <dgm:cxn modelId="{45F2A688-6034-4F31-BCB0-7F1D460F7AA5}" type="presParOf" srcId="{64A4E871-0C2B-4DA4-B891-C8EFE4C8830A}" destId="{5E176905-2479-4D8E-B465-EF90775627C8}" srcOrd="0" destOrd="0" presId="urn:microsoft.com/office/officeart/2005/8/layout/orgChart1"/>
    <dgm:cxn modelId="{24D8743F-FB33-4936-B6C7-830847DB7F99}" type="presParOf" srcId="{64A4E871-0C2B-4DA4-B891-C8EFE4C8830A}" destId="{0E5C9643-99A4-47AA-BA1D-B6CC36F3CE2C}" srcOrd="1" destOrd="0" presId="urn:microsoft.com/office/officeart/2005/8/layout/orgChart1"/>
    <dgm:cxn modelId="{CCE8EDC8-9EB4-47DC-BAD1-13679085E98D}" type="presParOf" srcId="{0E5C9643-99A4-47AA-BA1D-B6CC36F3CE2C}" destId="{0D01C850-37DF-4AA6-AA59-9FE5CC406D25}" srcOrd="0" destOrd="0" presId="urn:microsoft.com/office/officeart/2005/8/layout/orgChart1"/>
    <dgm:cxn modelId="{32C50FE9-74F5-48C2-900C-03DFEEFB5D67}" type="presParOf" srcId="{0D01C850-37DF-4AA6-AA59-9FE5CC406D25}" destId="{4F1D95DD-194C-42FE-8555-06C50D21385B}" srcOrd="0" destOrd="0" presId="urn:microsoft.com/office/officeart/2005/8/layout/orgChart1"/>
    <dgm:cxn modelId="{0475E79D-5757-40CC-A897-14FC6EDF4B60}" type="presParOf" srcId="{0D01C850-37DF-4AA6-AA59-9FE5CC406D25}" destId="{B7C55D65-BF3A-4D57-8CA8-499660F9C832}" srcOrd="1" destOrd="0" presId="urn:microsoft.com/office/officeart/2005/8/layout/orgChart1"/>
    <dgm:cxn modelId="{51FB7795-7209-40D4-BB10-DBEFC79190D3}" type="presParOf" srcId="{0E5C9643-99A4-47AA-BA1D-B6CC36F3CE2C}" destId="{5F08D5DB-4F8F-450C-B905-BBC5B74EB0C3}" srcOrd="1" destOrd="0" presId="urn:microsoft.com/office/officeart/2005/8/layout/orgChart1"/>
    <dgm:cxn modelId="{091F9AAA-6549-4BCB-A5A5-B218604F3B3D}" type="presParOf" srcId="{0E5C9643-99A4-47AA-BA1D-B6CC36F3CE2C}" destId="{5EF9F8E1-F1D8-422E-A403-206A59995177}" srcOrd="2" destOrd="0" presId="urn:microsoft.com/office/officeart/2005/8/layout/orgChart1"/>
    <dgm:cxn modelId="{D0A1E518-1F6C-461F-B49B-84B7BD46E98F}" type="presParOf" srcId="{64A4E871-0C2B-4DA4-B891-C8EFE4C8830A}" destId="{401AA4AB-9404-459F-BDAB-B823B7834E00}" srcOrd="2" destOrd="0" presId="urn:microsoft.com/office/officeart/2005/8/layout/orgChart1"/>
    <dgm:cxn modelId="{14F46720-4678-4C6C-9320-E3358FAAFE8F}" type="presParOf" srcId="{64A4E871-0C2B-4DA4-B891-C8EFE4C8830A}" destId="{4E0248E4-EB9A-413D-88EF-49F3B5CEFCF1}" srcOrd="3" destOrd="0" presId="urn:microsoft.com/office/officeart/2005/8/layout/orgChart1"/>
    <dgm:cxn modelId="{3FFAE203-C6C2-4211-AF4B-90F885292BF9}" type="presParOf" srcId="{4E0248E4-EB9A-413D-88EF-49F3B5CEFCF1}" destId="{2368BA22-DEAB-499F-A62E-75D5AAD6B0AF}" srcOrd="0" destOrd="0" presId="urn:microsoft.com/office/officeart/2005/8/layout/orgChart1"/>
    <dgm:cxn modelId="{E1C610F6-BADD-43DD-AA19-AA4B6BFFEA13}" type="presParOf" srcId="{2368BA22-DEAB-499F-A62E-75D5AAD6B0AF}" destId="{B95741F9-BFA1-4889-9A96-FFD7F5BE861C}" srcOrd="0" destOrd="0" presId="urn:microsoft.com/office/officeart/2005/8/layout/orgChart1"/>
    <dgm:cxn modelId="{4BD2B889-417B-454D-A7C7-11FBDE3457D5}" type="presParOf" srcId="{2368BA22-DEAB-499F-A62E-75D5AAD6B0AF}" destId="{6AF72FC0-4F03-4418-A9A1-3F37E890D11A}" srcOrd="1" destOrd="0" presId="urn:microsoft.com/office/officeart/2005/8/layout/orgChart1"/>
    <dgm:cxn modelId="{7221B160-3D1D-45C5-AFBA-CCE7F6994629}" type="presParOf" srcId="{4E0248E4-EB9A-413D-88EF-49F3B5CEFCF1}" destId="{DC14D4A3-EA8E-4947-BD04-FE7BB428C331}" srcOrd="1" destOrd="0" presId="urn:microsoft.com/office/officeart/2005/8/layout/orgChart1"/>
    <dgm:cxn modelId="{7B4A7C54-45B7-4851-A8A5-0EB6215CBDEF}" type="presParOf" srcId="{4E0248E4-EB9A-413D-88EF-49F3B5CEFCF1}" destId="{B8F7C1CF-7F02-40F8-924D-C23C257A9788}" srcOrd="2" destOrd="0" presId="urn:microsoft.com/office/officeart/2005/8/layout/orgChart1"/>
    <dgm:cxn modelId="{D2112CC9-9AED-43C1-925F-24E3091FE9B0}" type="presParOf" srcId="{D21F1D96-9ACD-48E8-94A4-879D4A04151F}" destId="{17E8E531-C131-4FA5-90D0-447C79AE3EF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1AA4AB-9404-459F-BDAB-B823B7834E00}">
      <dsp:nvSpPr>
        <dsp:cNvPr id="0" name=""/>
        <dsp:cNvSpPr/>
      </dsp:nvSpPr>
      <dsp:spPr>
        <a:xfrm>
          <a:off x="6192726" y="579398"/>
          <a:ext cx="818709" cy="377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692"/>
              </a:lnTo>
              <a:lnTo>
                <a:pt x="818709" y="219692"/>
              </a:lnTo>
              <a:lnTo>
                <a:pt x="818709" y="37738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176905-2479-4D8E-B465-EF90775627C8}">
      <dsp:nvSpPr>
        <dsp:cNvPr id="0" name=""/>
        <dsp:cNvSpPr/>
      </dsp:nvSpPr>
      <dsp:spPr>
        <a:xfrm>
          <a:off x="5551394" y="579398"/>
          <a:ext cx="641332" cy="377380"/>
        </a:xfrm>
        <a:custGeom>
          <a:avLst/>
          <a:gdLst/>
          <a:ahLst/>
          <a:cxnLst/>
          <a:rect l="0" t="0" r="0" b="0"/>
          <a:pathLst>
            <a:path>
              <a:moveTo>
                <a:pt x="641332" y="0"/>
              </a:moveTo>
              <a:lnTo>
                <a:pt x="641332" y="219692"/>
              </a:lnTo>
              <a:lnTo>
                <a:pt x="0" y="219692"/>
              </a:lnTo>
              <a:lnTo>
                <a:pt x="0" y="37738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742276-3B8B-4114-92A6-79FAECE45854}">
      <dsp:nvSpPr>
        <dsp:cNvPr id="0" name=""/>
        <dsp:cNvSpPr/>
      </dsp:nvSpPr>
      <dsp:spPr>
        <a:xfrm>
          <a:off x="2348484" y="599988"/>
          <a:ext cx="1461844" cy="387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9777"/>
              </a:lnTo>
              <a:lnTo>
                <a:pt x="1461844" y="229777"/>
              </a:lnTo>
              <a:lnTo>
                <a:pt x="1461844" y="38746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507F97-454B-4963-B384-728C11441695}">
      <dsp:nvSpPr>
        <dsp:cNvPr id="0" name=""/>
        <dsp:cNvSpPr/>
      </dsp:nvSpPr>
      <dsp:spPr>
        <a:xfrm>
          <a:off x="2254494" y="599988"/>
          <a:ext cx="93989" cy="387465"/>
        </a:xfrm>
        <a:custGeom>
          <a:avLst/>
          <a:gdLst/>
          <a:ahLst/>
          <a:cxnLst/>
          <a:rect l="0" t="0" r="0" b="0"/>
          <a:pathLst>
            <a:path>
              <a:moveTo>
                <a:pt x="93989" y="0"/>
              </a:moveTo>
              <a:lnTo>
                <a:pt x="93989" y="229777"/>
              </a:lnTo>
              <a:lnTo>
                <a:pt x="0" y="229777"/>
              </a:lnTo>
              <a:lnTo>
                <a:pt x="0" y="38746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02EF9B-564C-4BED-B0DC-7BAF94FE71BA}">
      <dsp:nvSpPr>
        <dsp:cNvPr id="0" name=""/>
        <dsp:cNvSpPr/>
      </dsp:nvSpPr>
      <dsp:spPr>
        <a:xfrm>
          <a:off x="652551" y="599988"/>
          <a:ext cx="1695933" cy="387465"/>
        </a:xfrm>
        <a:custGeom>
          <a:avLst/>
          <a:gdLst/>
          <a:ahLst/>
          <a:cxnLst/>
          <a:rect l="0" t="0" r="0" b="0"/>
          <a:pathLst>
            <a:path>
              <a:moveTo>
                <a:pt x="1695933" y="0"/>
              </a:moveTo>
              <a:lnTo>
                <a:pt x="1695933" y="229777"/>
              </a:lnTo>
              <a:lnTo>
                <a:pt x="0" y="229777"/>
              </a:lnTo>
              <a:lnTo>
                <a:pt x="0" y="38746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34CF27-1545-4FFD-9474-2043CACD481C}">
      <dsp:nvSpPr>
        <dsp:cNvPr id="0" name=""/>
        <dsp:cNvSpPr/>
      </dsp:nvSpPr>
      <dsp:spPr>
        <a:xfrm>
          <a:off x="1695933" y="0"/>
          <a:ext cx="1305102" cy="599988"/>
        </a:xfrm>
        <a:prstGeom prst="roundRect">
          <a:avLst/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 FRONT AXLE</a:t>
          </a:r>
        </a:p>
      </dsp:txBody>
      <dsp:txXfrm>
        <a:off x="1725222" y="29289"/>
        <a:ext cx="1246524" cy="541410"/>
      </dsp:txXfrm>
    </dsp:sp>
    <dsp:sp modelId="{387D2218-3E11-4D84-94EC-179882F6DEA4}">
      <dsp:nvSpPr>
        <dsp:cNvPr id="0" name=""/>
        <dsp:cNvSpPr/>
      </dsp:nvSpPr>
      <dsp:spPr>
        <a:xfrm>
          <a:off x="0" y="987453"/>
          <a:ext cx="1305102" cy="783432"/>
        </a:xfrm>
        <a:prstGeom prst="roundRect">
          <a:avLst/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Foundation Front axle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Level 1 </a:t>
          </a:r>
        </a:p>
      </dsp:txBody>
      <dsp:txXfrm>
        <a:off x="38244" y="1025697"/>
        <a:ext cx="1228614" cy="706944"/>
      </dsp:txXfrm>
    </dsp:sp>
    <dsp:sp modelId="{ED29B4D8-E63C-4C61-A017-6B6F066B8185}">
      <dsp:nvSpPr>
        <dsp:cNvPr id="0" name=""/>
        <dsp:cNvSpPr/>
      </dsp:nvSpPr>
      <dsp:spPr>
        <a:xfrm>
          <a:off x="1601943" y="987453"/>
          <a:ext cx="1305102" cy="783432"/>
        </a:xfrm>
        <a:prstGeom prst="roundRect">
          <a:avLst/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Wheel Hubs – Front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Level 1</a:t>
          </a:r>
        </a:p>
      </dsp:txBody>
      <dsp:txXfrm>
        <a:off x="1640187" y="1025697"/>
        <a:ext cx="1228614" cy="706944"/>
      </dsp:txXfrm>
    </dsp:sp>
    <dsp:sp modelId="{0B02702C-A17A-4437-9D51-2B13E3B85F96}">
      <dsp:nvSpPr>
        <dsp:cNvPr id="0" name=""/>
        <dsp:cNvSpPr/>
      </dsp:nvSpPr>
      <dsp:spPr>
        <a:xfrm>
          <a:off x="3063788" y="987453"/>
          <a:ext cx="1493081" cy="783432"/>
        </a:xfrm>
        <a:prstGeom prst="roundRect">
          <a:avLst/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Steering Linkages Group – Front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Level 1</a:t>
          </a:r>
        </a:p>
      </dsp:txBody>
      <dsp:txXfrm>
        <a:off x="3102032" y="1025697"/>
        <a:ext cx="1416593" cy="706944"/>
      </dsp:txXfrm>
    </dsp:sp>
    <dsp:sp modelId="{C7352072-6A7B-4998-A5D9-E21FE6D99226}">
      <dsp:nvSpPr>
        <dsp:cNvPr id="0" name=""/>
        <dsp:cNvSpPr/>
      </dsp:nvSpPr>
      <dsp:spPr>
        <a:xfrm>
          <a:off x="5441830" y="0"/>
          <a:ext cx="1501792" cy="579398"/>
        </a:xfrm>
        <a:prstGeom prst="roundRect">
          <a:avLst/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BRAKES</a:t>
          </a:r>
        </a:p>
      </dsp:txBody>
      <dsp:txXfrm>
        <a:off x="5470114" y="28284"/>
        <a:ext cx="1445224" cy="522830"/>
      </dsp:txXfrm>
    </dsp:sp>
    <dsp:sp modelId="{4F1D95DD-194C-42FE-8555-06C50D21385B}">
      <dsp:nvSpPr>
        <dsp:cNvPr id="0" name=""/>
        <dsp:cNvSpPr/>
      </dsp:nvSpPr>
      <dsp:spPr>
        <a:xfrm>
          <a:off x="4930816" y="956779"/>
          <a:ext cx="1241156" cy="810314"/>
        </a:xfrm>
        <a:prstGeom prst="roundRect">
          <a:avLst/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latin typeface="+mn-lt"/>
            </a:rPr>
            <a:t>Brake Actuation front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Level 1</a:t>
          </a:r>
        </a:p>
      </dsp:txBody>
      <dsp:txXfrm>
        <a:off x="4970372" y="996335"/>
        <a:ext cx="1162044" cy="731202"/>
      </dsp:txXfrm>
    </dsp:sp>
    <dsp:sp modelId="{B95741F9-BFA1-4889-9A96-FFD7F5BE861C}">
      <dsp:nvSpPr>
        <dsp:cNvPr id="0" name=""/>
        <dsp:cNvSpPr/>
      </dsp:nvSpPr>
      <dsp:spPr>
        <a:xfrm>
          <a:off x="6390858" y="956779"/>
          <a:ext cx="1241156" cy="810314"/>
        </a:xfrm>
        <a:prstGeom prst="roundRect">
          <a:avLst/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latin typeface="+mn-lt"/>
            </a:rPr>
            <a:t>Foundation Brake Group Front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Level 1</a:t>
          </a:r>
        </a:p>
      </dsp:txBody>
      <dsp:txXfrm>
        <a:off x="6430414" y="996335"/>
        <a:ext cx="1162044" cy="7312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4D27C27-2779-4DFC-A756-537F3537DC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3C066B-DEAC-4618-9E5F-190F60800DF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41C2B534-7C14-4507-872C-CE728BCA08B4}" type="datetimeFigureOut">
              <a:rPr lang="en-US"/>
              <a:pPr>
                <a:defRPr/>
              </a:pPr>
              <a:t>6/14/2023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9B37384-98D6-416F-A76A-4FD1564E3D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B83693F-7ED4-41C4-98E2-6B6A1D57C5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8E8BBA-9A76-49F0-8758-DB305D5BD3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58805-5DAC-42F1-9CD1-801FF7D5E9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F00FC321-126C-4873-BC14-DA1486A7FCD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099FB96E-A4FF-4241-95B7-14FBE6C0A28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16563008-744A-4F21-9A96-0EC81789E08D}" type="slidenum">
              <a:rPr lang="en-US" altLang="en-US"/>
              <a:pPr algn="r" eaLnBrk="1" hangingPunct="1">
                <a:spcBef>
                  <a:spcPct val="0"/>
                </a:spcBef>
              </a:pPr>
              <a:t>7</a:t>
            </a:fld>
            <a:endParaRPr lang="en-US" altLang="en-US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199F108A-7644-450B-9D7D-3344D16AF2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67535542-F5BF-4A6B-9BC1-3689295BEA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0FC321-126C-4873-BC14-DA1486A7FCD7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2975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>
            <a:extLst>
              <a:ext uri="{FF2B5EF4-FFF2-40B4-BE49-F238E27FC236}">
                <a16:creationId xmlns:a16="http://schemas.microsoft.com/office/drawing/2014/main" id="{55C5E2CC-78EE-419A-94A5-49F93D0B027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>
            <a:extLst>
              <a:ext uri="{FF2B5EF4-FFF2-40B4-BE49-F238E27FC236}">
                <a16:creationId xmlns:a16="http://schemas.microsoft.com/office/drawing/2014/main" id="{D76398EF-6363-4D4F-9FD7-CA5CAA19A03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7892" name="Slide Number Placeholder 3">
            <a:extLst>
              <a:ext uri="{FF2B5EF4-FFF2-40B4-BE49-F238E27FC236}">
                <a16:creationId xmlns:a16="http://schemas.microsoft.com/office/drawing/2014/main" id="{8772A3D8-2602-4ABE-A074-7F34E2E9A0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F85C86A-1ED4-4090-89DF-FD96EB822824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17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>
            <a:extLst>
              <a:ext uri="{FF2B5EF4-FFF2-40B4-BE49-F238E27FC236}">
                <a16:creationId xmlns:a16="http://schemas.microsoft.com/office/drawing/2014/main" id="{6E4F60EE-2CBD-403F-9B2E-0C0C890B3C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1260149-CA51-4AAF-9DBF-E784D8B061D8}" type="slidenum">
              <a:rPr lang="it-IT" altLang="en-US" smtClean="0"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pPr>
                <a:spcBef>
                  <a:spcPct val="0"/>
                </a:spcBef>
              </a:pPr>
              <a:t>24</a:t>
            </a:fld>
            <a:endParaRPr lang="it-IT" altLang="en-US">
              <a:latin typeface="Times New Roman" panose="02020603050405020304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5AE761B6-B8D0-4D3B-B92C-0B738A0C022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FB97C9AE-D8FF-4918-9FC1-66E838EE00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1038" y="4344988"/>
            <a:ext cx="5495925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>
            <a:extLst>
              <a:ext uri="{FF2B5EF4-FFF2-40B4-BE49-F238E27FC236}">
                <a16:creationId xmlns:a16="http://schemas.microsoft.com/office/drawing/2014/main" id="{FA82C27A-83F8-43A6-AD72-51456752BAA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>
            <a:extLst>
              <a:ext uri="{FF2B5EF4-FFF2-40B4-BE49-F238E27FC236}">
                <a16:creationId xmlns:a16="http://schemas.microsoft.com/office/drawing/2014/main" id="{94759791-C396-45D3-8856-0CD85069DCE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50180" name="Slide Number Placeholder 3">
            <a:extLst>
              <a:ext uri="{FF2B5EF4-FFF2-40B4-BE49-F238E27FC236}">
                <a16:creationId xmlns:a16="http://schemas.microsoft.com/office/drawing/2014/main" id="{818BFF50-D1AE-42BD-A048-8362E313D7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EDFE713-145F-424D-AFA7-6AFCB7DF2B74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27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>
            <a:extLst>
              <a:ext uri="{FF2B5EF4-FFF2-40B4-BE49-F238E27FC236}">
                <a16:creationId xmlns:a16="http://schemas.microsoft.com/office/drawing/2014/main" id="{A1D9752B-3595-4ED2-B44A-4BF3E19051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4572000"/>
            <a:ext cx="1905000" cy="185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7" descr="1">
            <a:extLst>
              <a:ext uri="{FF2B5EF4-FFF2-40B4-BE49-F238E27FC236}">
                <a16:creationId xmlns:a16="http://schemas.microsoft.com/office/drawing/2014/main" id="{50FE732D-B824-4005-A6C0-418DF8ED60CF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0" y="6429375"/>
            <a:ext cx="91440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372C745F-7CA5-492A-9486-2B21C8C9C4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28600"/>
            <a:ext cx="19812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sz="3600" smtClean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102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7123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069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2300" y="76200"/>
            <a:ext cx="1866900" cy="5592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76200"/>
            <a:ext cx="5448300" cy="5592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4880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i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19075"/>
            <a:ext cx="6858000" cy="695325"/>
          </a:xfrm>
        </p:spPr>
        <p:txBody>
          <a:bodyPr>
            <a:noAutofit/>
          </a:bodyPr>
          <a:lstStyle>
            <a:lvl1pPr algn="l">
              <a:defRPr sz="3200" i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1212C251-B639-4C06-B3A4-5380F57A1E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92875"/>
            <a:ext cx="2133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white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A8D3F1EF-A161-43DF-BD6C-58505040A3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492875"/>
            <a:ext cx="2133600" cy="365125"/>
          </a:xfrm>
          <a:prstGeom prst="rect">
            <a:avLst/>
          </a:prstGeom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white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#1</a:t>
            </a:r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997B0C0A-3ACF-45AC-A2A7-94B74FB903F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24200" y="6492875"/>
            <a:ext cx="2895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white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11557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304800"/>
            <a:ext cx="58674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C9D631B-D623-4293-ADE4-C147427A58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53BDEB7-6473-4757-A3BB-1AE29A2846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45725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i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19075"/>
            <a:ext cx="6858000" cy="695325"/>
          </a:xfrm>
        </p:spPr>
        <p:txBody>
          <a:bodyPr>
            <a:noAutofit/>
          </a:bodyPr>
          <a:lstStyle>
            <a:lvl1pPr algn="l">
              <a:defRPr sz="3200" i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955883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Ni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19075"/>
            <a:ext cx="6858000" cy="695325"/>
          </a:xfrm>
        </p:spPr>
        <p:txBody>
          <a:bodyPr>
            <a:noAutofit/>
          </a:bodyPr>
          <a:lstStyle>
            <a:lvl1pPr algn="l">
              <a:defRPr sz="3200" i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9249970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0A398-317A-4456-B962-10FDCB9AD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7378A6-CF5D-424B-8FB3-3B34C65F79A4}" type="datetimeFigureOut">
              <a:rPr lang="en-US"/>
              <a:pPr>
                <a:defRPr/>
              </a:pPr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4C3B8-D902-4CAD-A807-5A8268ACA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8FDE6-5B66-4498-B86B-23DA7469A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287391-4E81-43FC-9072-F7676F59AC7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4374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7D08D-9413-4C75-A450-FD2561107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5E92D8-AE5A-415E-A25F-6C1CD89890CD}" type="datetimeFigureOut">
              <a:rPr lang="en-US"/>
              <a:pPr>
                <a:defRPr/>
              </a:pPr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1492B-13C2-433E-8CDA-A1D3534C0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032B3-D52D-4D61-A5FD-F4F452420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234206-FF5E-47C0-AD32-68EF585932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55723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1FF3B-476B-4C38-998C-A26625698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3DEB41-4280-4F8A-91C7-A526FD0DF657}" type="datetimeFigureOut">
              <a:rPr lang="en-US"/>
              <a:pPr>
                <a:defRPr/>
              </a:pPr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16022-148B-4257-BEF2-B3C869CF9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21A96-84AC-4737-BAE4-4FFCAEDDF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D9E70-5700-4C54-895E-30851B11477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1221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345820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C7EDD67-A1F6-469D-A20C-574BA23F1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763B1D-9B54-4ABF-9B62-9C5AAAC397EB}" type="datetimeFigureOut">
              <a:rPr lang="en-US"/>
              <a:pPr>
                <a:defRPr/>
              </a:pPr>
              <a:t>6/14/2023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C0D7060-5BE7-4F8E-9065-F5D8111EE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A7EE84-0E35-4E2E-9352-A149F985F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0CB120-85CB-41EA-BC48-84024F98C5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35205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A06DD73-4DB6-4A12-B55C-F205208A7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94BBF2-2CD0-42D4-8CFC-27749C782497}" type="datetimeFigureOut">
              <a:rPr lang="en-US"/>
              <a:pPr>
                <a:defRPr/>
              </a:pPr>
              <a:t>6/14/2023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F13EF07-C3F3-4303-892B-3B34E97B7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17599AB-4BC7-4FFE-8360-D31FD0745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3B8E86-366B-4622-B532-132108E8F0B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96621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BAC0C9E-A202-48B7-9001-F94CA65A9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5CAF32-79B4-436E-BB91-38F98C886A4F}" type="datetimeFigureOut">
              <a:rPr lang="en-US"/>
              <a:pPr>
                <a:defRPr/>
              </a:pPr>
              <a:t>6/14/2023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BFE8328-DA84-45E3-AB75-2CA093588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3E4EAEA-F7D9-4287-9C1A-D8B72817E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B19FE3-B7AA-47F2-9760-7F5E78E25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81890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011D661-3E94-4100-8C40-3E273295B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913A73-A315-4B31-BAC0-01910E4419EE}" type="datetimeFigureOut">
              <a:rPr lang="en-US"/>
              <a:pPr>
                <a:defRPr/>
              </a:pPr>
              <a:t>6/14/2023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FCE75DF-4483-4ED9-AA44-3EA3B743D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BAA7EAA-28C0-46AB-81FC-B5F2B5894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4DBF3E-123E-4E1F-A589-D1AE259F5E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38770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DCC1F92-75EC-4C1F-A808-308E4E081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1CA591-09D7-49E2-9F32-B1FBD3F825F2}" type="datetimeFigureOut">
              <a:rPr lang="en-US"/>
              <a:pPr>
                <a:defRPr/>
              </a:pPr>
              <a:t>6/14/2023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94E5FB2-B923-4D9F-BFDA-6943BD333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9BAE750-BCED-4565-8783-A7C8DBD39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101803-7D08-4152-9EF0-6B7185C2E1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90331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01331A3-223B-4C51-B309-94B890546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A12DCA-F378-4174-ACD3-BEEC31E8508A}" type="datetimeFigureOut">
              <a:rPr lang="en-US"/>
              <a:pPr>
                <a:defRPr/>
              </a:pPr>
              <a:t>6/14/2023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C97ECC7-47BE-4AA0-A9C1-44CD47E20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683A1B6-FCE7-4FC3-91A0-E572A3A5B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CF6003-EA29-4E61-972E-F1170B8D47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38680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B43BD-D14C-4D70-B3A5-5FBC62FD2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5E5624-3FA3-4204-90C4-6EAB4818CD39}" type="datetimeFigureOut">
              <a:rPr lang="en-US"/>
              <a:pPr>
                <a:defRPr/>
              </a:pPr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82277-21AE-4CBE-AF5E-225D17863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45E27-5346-40CC-8F0A-BCFF52A13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BC78AC-5588-44BB-AD0E-4D039DE5DF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23672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0762-3B1F-4114-BF35-A596361F5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8251C5-E30F-45C2-B2CF-895C244BCD9C}" type="datetimeFigureOut">
              <a:rPr lang="en-US"/>
              <a:pPr>
                <a:defRPr/>
              </a:pPr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CFACD-B4C1-4E21-BC43-212A15F3D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5C6AE-102C-4F67-B7B4-39CA9B9F0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5F650C-CCAA-4DD0-B870-07CAA31EA5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72927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>
            <a:extLst>
              <a:ext uri="{FF2B5EF4-FFF2-40B4-BE49-F238E27FC236}">
                <a16:creationId xmlns:a16="http://schemas.microsoft.com/office/drawing/2014/main" id="{5CF037DE-2F14-4DF6-8246-654C19665A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lum contrast="10000"/>
          </a:blip>
          <a:srcRect/>
          <a:stretch>
            <a:fillRect/>
          </a:stretch>
        </p:blipFill>
        <p:spPr bwMode="auto">
          <a:xfrm>
            <a:off x="7239000" y="4572000"/>
            <a:ext cx="1905000" cy="185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7" descr="1">
            <a:extLst>
              <a:ext uri="{FF2B5EF4-FFF2-40B4-BE49-F238E27FC236}">
                <a16:creationId xmlns:a16="http://schemas.microsoft.com/office/drawing/2014/main" id="{F9F07847-1E96-4FBD-96F1-D8261F21ED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29375"/>
            <a:ext cx="91440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2F30DF4B-F9D9-4E32-BED5-2DDB372E840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28600"/>
            <a:ext cx="19812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sz="3600" smtClean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47536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9360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43565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27148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56409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1430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1430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37744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28215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75722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61739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17501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20103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76317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2300" y="76200"/>
            <a:ext cx="1866900" cy="5592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76200"/>
            <a:ext cx="5448300" cy="5592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6774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722543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i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19075"/>
            <a:ext cx="6858000" cy="695325"/>
          </a:xfrm>
        </p:spPr>
        <p:txBody>
          <a:bodyPr>
            <a:noAutofit/>
          </a:bodyPr>
          <a:lstStyle>
            <a:lvl1pPr algn="l">
              <a:defRPr sz="3200" i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0C54EA67-A5AE-403E-A474-8AFB08BB49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92875"/>
            <a:ext cx="2133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white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8094F029-A466-498C-B600-32F945341A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492875"/>
            <a:ext cx="2133600" cy="365125"/>
          </a:xfrm>
          <a:prstGeom prst="rect">
            <a:avLst/>
          </a:prstGeom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white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#1</a:t>
            </a:r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58AEFA1D-CA8A-4FE3-AC5D-297D72E2D28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24200" y="6492875"/>
            <a:ext cx="2895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white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061316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ED5D434-1F14-441C-A434-95B46F5517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F0A44C3A-9B77-446A-BDD6-A239382A81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813308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>
            <a:extLst>
              <a:ext uri="{FF2B5EF4-FFF2-40B4-BE49-F238E27FC236}">
                <a16:creationId xmlns:a16="http://schemas.microsoft.com/office/drawing/2014/main" id="{7C9FB89D-5842-4F7C-A8E4-85BC2E37F33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4572000"/>
            <a:ext cx="1905000" cy="185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7" descr="1">
            <a:extLst>
              <a:ext uri="{FF2B5EF4-FFF2-40B4-BE49-F238E27FC236}">
                <a16:creationId xmlns:a16="http://schemas.microsoft.com/office/drawing/2014/main" id="{524BB58A-551C-4660-B72D-3087D3694F38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0" y="6429375"/>
            <a:ext cx="91440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81A7C630-D8A8-4D7F-A108-B66907C3EF6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28600"/>
            <a:ext cx="19812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sz="3600" smtClean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582637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274574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63930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097685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1430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1430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974048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200206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56519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354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1430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1430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966643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174179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488403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661710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2300" y="76200"/>
            <a:ext cx="1866900" cy="5592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76200"/>
            <a:ext cx="5448300" cy="5592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562662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i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19075"/>
            <a:ext cx="6858000" cy="695325"/>
          </a:xfrm>
        </p:spPr>
        <p:txBody>
          <a:bodyPr>
            <a:noAutofit/>
          </a:bodyPr>
          <a:lstStyle>
            <a:lvl1pPr algn="l">
              <a:defRPr sz="3200" i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925DF19F-3034-4D4E-A708-A383FCD713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92875"/>
            <a:ext cx="2133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white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7C60EA0F-1332-44F0-8C2F-4F387D203C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492875"/>
            <a:ext cx="2133600" cy="365125"/>
          </a:xfrm>
          <a:prstGeom prst="rect">
            <a:avLst/>
          </a:prstGeom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white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#1</a:t>
            </a:r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7E46E203-EEAB-441F-8440-3CF4DDA7D86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24200" y="6492875"/>
            <a:ext cx="2895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white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00852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304800"/>
            <a:ext cx="58674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57BC01F-8B42-49A5-AA98-B56068CA7E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31D3794-5E21-46A2-BEBF-54412F06E89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76318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i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19075"/>
            <a:ext cx="6858000" cy="695325"/>
          </a:xfrm>
        </p:spPr>
        <p:txBody>
          <a:bodyPr>
            <a:noAutofit/>
          </a:bodyPr>
          <a:lstStyle>
            <a:lvl1pPr algn="l">
              <a:defRPr sz="3200" i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5722434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Ni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19075"/>
            <a:ext cx="6858000" cy="695325"/>
          </a:xfrm>
        </p:spPr>
        <p:txBody>
          <a:bodyPr>
            <a:noAutofit/>
          </a:bodyPr>
          <a:lstStyle>
            <a:lvl1pPr algn="l">
              <a:defRPr sz="3200" i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528916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6863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4867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692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1982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9.xml"/><Relationship Id="rId16" Type="http://schemas.openxmlformats.org/officeDocument/2006/relationships/image" Target="../media/image1.wmf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image" Target="../media/image1.wmf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>
            <a:extLst>
              <a:ext uri="{FF2B5EF4-FFF2-40B4-BE49-F238E27FC236}">
                <a16:creationId xmlns:a16="http://schemas.microsoft.com/office/drawing/2014/main" id="{0279E835-2B4A-443A-BFF3-A1D921DBDB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5005388"/>
            <a:ext cx="1905000" cy="185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>
            <a:extLst>
              <a:ext uri="{FF2B5EF4-FFF2-40B4-BE49-F238E27FC236}">
                <a16:creationId xmlns:a16="http://schemas.microsoft.com/office/drawing/2014/main" id="{19037D1D-FA54-486B-89A0-08B236CD3D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04FDEAE6-6F06-4AF1-AB52-6B93113191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371600"/>
            <a:ext cx="67818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Line 11">
            <a:extLst>
              <a:ext uri="{FF2B5EF4-FFF2-40B4-BE49-F238E27FC236}">
                <a16:creationId xmlns:a16="http://schemas.microsoft.com/office/drawing/2014/main" id="{CACDDEAA-4161-42E0-8D5B-D770B717C27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1130300"/>
            <a:ext cx="9144000" cy="0"/>
          </a:xfrm>
          <a:prstGeom prst="line">
            <a:avLst/>
          </a:prstGeom>
          <a:noFill/>
          <a:ln w="7620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030" name="Picture 8">
            <a:extLst>
              <a:ext uri="{FF2B5EF4-FFF2-40B4-BE49-F238E27FC236}">
                <a16:creationId xmlns:a16="http://schemas.microsoft.com/office/drawing/2014/main" id="{0A3EB6AF-769C-4A05-9346-14D838B112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28600"/>
            <a:ext cx="19812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672" r:id="rId1"/>
    <p:sldLayoutId id="2147485628" r:id="rId2"/>
    <p:sldLayoutId id="2147485629" r:id="rId3"/>
    <p:sldLayoutId id="2147485630" r:id="rId4"/>
    <p:sldLayoutId id="2147485631" r:id="rId5"/>
    <p:sldLayoutId id="2147485632" r:id="rId6"/>
    <p:sldLayoutId id="2147485633" r:id="rId7"/>
    <p:sldLayoutId id="2147485634" r:id="rId8"/>
    <p:sldLayoutId id="2147485635" r:id="rId9"/>
    <p:sldLayoutId id="2147485636" r:id="rId10"/>
    <p:sldLayoutId id="2147485637" r:id="rId11"/>
    <p:sldLayoutId id="2147485638" r:id="rId12"/>
    <p:sldLayoutId id="2147485673" r:id="rId13"/>
    <p:sldLayoutId id="2147485674" r:id="rId14"/>
    <p:sldLayoutId id="2147485675" r:id="rId15"/>
    <p:sldLayoutId id="2147485676" r:id="rId1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600">
          <a:solidFill>
            <a:schemeClr val="tx1"/>
          </a:solidFill>
          <a:latin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600">
          <a:solidFill>
            <a:schemeClr val="tx1"/>
          </a:solidFill>
          <a:latin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600">
          <a:solidFill>
            <a:schemeClr val="tx1"/>
          </a:solidFill>
          <a:latin typeface="Calibr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6E4C5388-8631-4683-836B-E7FA63DF57C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18412011-F43D-401E-A98A-1A6066D7FFE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63C46-5244-4D78-9311-0F0B816F9D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fld id="{241C15E8-B806-468D-91A4-9DE3F8B7331E}" type="datetimeFigureOut">
              <a:rPr lang="en-US"/>
              <a:pPr>
                <a:defRPr/>
              </a:pPr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C4108C-13A1-4B28-A740-89BC5F4FA5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DDED2-CE92-45C9-B72A-B0FC8513FF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9A6C5AF7-D817-4C95-A7CE-4F1788BEAAD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39" r:id="rId1"/>
    <p:sldLayoutId id="2147485640" r:id="rId2"/>
    <p:sldLayoutId id="2147485641" r:id="rId3"/>
    <p:sldLayoutId id="2147485642" r:id="rId4"/>
    <p:sldLayoutId id="2147485643" r:id="rId5"/>
    <p:sldLayoutId id="2147485644" r:id="rId6"/>
    <p:sldLayoutId id="2147485645" r:id="rId7"/>
    <p:sldLayoutId id="2147485646" r:id="rId8"/>
    <p:sldLayoutId id="2147485647" r:id="rId9"/>
    <p:sldLayoutId id="2147485648" r:id="rId10"/>
    <p:sldLayoutId id="214748564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0">
            <a:extLst>
              <a:ext uri="{FF2B5EF4-FFF2-40B4-BE49-F238E27FC236}">
                <a16:creationId xmlns:a16="http://schemas.microsoft.com/office/drawing/2014/main" id="{131B19D1-44DF-4302-8F13-CA6005FE9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duotone>
              <a:schemeClr val="accent3">
                <a:shade val="45000"/>
                <a:satMod val="135000"/>
              </a:schemeClr>
              <a:prstClr val="white"/>
            </a:duotone>
            <a:lum contrast="10000"/>
          </a:blip>
          <a:srcRect/>
          <a:stretch>
            <a:fillRect/>
          </a:stretch>
        </p:blipFill>
        <p:spPr bwMode="auto">
          <a:xfrm>
            <a:off x="7239000" y="5005388"/>
            <a:ext cx="1905000" cy="185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2">
            <a:extLst>
              <a:ext uri="{FF2B5EF4-FFF2-40B4-BE49-F238E27FC236}">
                <a16:creationId xmlns:a16="http://schemas.microsoft.com/office/drawing/2014/main" id="{68E8DFD4-43A3-46F2-AD7E-C368FFF090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</a:t>
            </a:r>
          </a:p>
        </p:txBody>
      </p:sp>
      <p:sp>
        <p:nvSpPr>
          <p:cNvPr id="3076" name="Rectangle 3">
            <a:extLst>
              <a:ext uri="{FF2B5EF4-FFF2-40B4-BE49-F238E27FC236}">
                <a16:creationId xmlns:a16="http://schemas.microsoft.com/office/drawing/2014/main" id="{1A0A6B37-39F8-4BD4-B966-A9A409ED5B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371600"/>
            <a:ext cx="67818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077" name="Line 11">
            <a:extLst>
              <a:ext uri="{FF2B5EF4-FFF2-40B4-BE49-F238E27FC236}">
                <a16:creationId xmlns:a16="http://schemas.microsoft.com/office/drawing/2014/main" id="{83D36EBA-D19B-42ED-B96A-615CF431889B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130300"/>
            <a:ext cx="9144000" cy="0"/>
          </a:xfrm>
          <a:prstGeom prst="line">
            <a:avLst/>
          </a:prstGeom>
          <a:noFill/>
          <a:ln w="7620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8" name="Line 12">
            <a:extLst>
              <a:ext uri="{FF2B5EF4-FFF2-40B4-BE49-F238E27FC236}">
                <a16:creationId xmlns:a16="http://schemas.microsoft.com/office/drawing/2014/main" id="{105ABB08-5ADC-42CE-8160-99C3811C5223}"/>
              </a:ext>
            </a:extLst>
          </p:cNvPr>
          <p:cNvSpPr>
            <a:spLocks noChangeShapeType="1"/>
          </p:cNvSpPr>
          <p:nvPr/>
        </p:nvSpPr>
        <p:spPr bwMode="auto">
          <a:xfrm>
            <a:off x="990600" y="368300"/>
            <a:ext cx="0" cy="1117600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079" name="Picture 8">
            <a:extLst>
              <a:ext uri="{FF2B5EF4-FFF2-40B4-BE49-F238E27FC236}">
                <a16:creationId xmlns:a16="http://schemas.microsoft.com/office/drawing/2014/main" id="{43103075-E75E-4DFA-B32B-0A9BF4F31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28600"/>
            <a:ext cx="19812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677" r:id="rId1"/>
    <p:sldLayoutId id="2147485650" r:id="rId2"/>
    <p:sldLayoutId id="2147485651" r:id="rId3"/>
    <p:sldLayoutId id="2147485652" r:id="rId4"/>
    <p:sldLayoutId id="2147485653" r:id="rId5"/>
    <p:sldLayoutId id="2147485654" r:id="rId6"/>
    <p:sldLayoutId id="2147485655" r:id="rId7"/>
    <p:sldLayoutId id="2147485656" r:id="rId8"/>
    <p:sldLayoutId id="2147485657" r:id="rId9"/>
    <p:sldLayoutId id="2147485658" r:id="rId10"/>
    <p:sldLayoutId id="2147485659" r:id="rId11"/>
    <p:sldLayoutId id="2147485660" r:id="rId12"/>
    <p:sldLayoutId id="2147485678" r:id="rId13"/>
    <p:sldLayoutId id="2147485679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600">
          <a:solidFill>
            <a:schemeClr val="tx1"/>
          </a:solidFill>
          <a:latin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600">
          <a:solidFill>
            <a:schemeClr val="tx1"/>
          </a:solidFill>
          <a:latin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600">
          <a:solidFill>
            <a:schemeClr val="tx1"/>
          </a:solidFill>
          <a:latin typeface="Calibr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0">
            <a:extLst>
              <a:ext uri="{FF2B5EF4-FFF2-40B4-BE49-F238E27FC236}">
                <a16:creationId xmlns:a16="http://schemas.microsoft.com/office/drawing/2014/main" id="{0017BCA1-C20C-4133-BB4F-195A52BEA7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5005388"/>
            <a:ext cx="1905000" cy="185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>
            <a:extLst>
              <a:ext uri="{FF2B5EF4-FFF2-40B4-BE49-F238E27FC236}">
                <a16:creationId xmlns:a16="http://schemas.microsoft.com/office/drawing/2014/main" id="{D97ADBBB-002B-42C5-9526-03B5264399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</a:t>
            </a:r>
          </a:p>
        </p:txBody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BB2BFE9E-26E1-46A1-863A-7476F45657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371600"/>
            <a:ext cx="67818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101" name="Line 11">
            <a:extLst>
              <a:ext uri="{FF2B5EF4-FFF2-40B4-BE49-F238E27FC236}">
                <a16:creationId xmlns:a16="http://schemas.microsoft.com/office/drawing/2014/main" id="{430D575F-CF2F-4EF5-B1A7-46328FFE1A1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1130300"/>
            <a:ext cx="9144000" cy="0"/>
          </a:xfrm>
          <a:prstGeom prst="line">
            <a:avLst/>
          </a:prstGeom>
          <a:noFill/>
          <a:ln w="7620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102" name="Picture 8">
            <a:extLst>
              <a:ext uri="{FF2B5EF4-FFF2-40B4-BE49-F238E27FC236}">
                <a16:creationId xmlns:a16="http://schemas.microsoft.com/office/drawing/2014/main" id="{CC9540CA-4482-4990-A4EF-3A0134BF07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28600"/>
            <a:ext cx="19812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680" r:id="rId1"/>
    <p:sldLayoutId id="2147485661" r:id="rId2"/>
    <p:sldLayoutId id="2147485662" r:id="rId3"/>
    <p:sldLayoutId id="2147485663" r:id="rId4"/>
    <p:sldLayoutId id="2147485664" r:id="rId5"/>
    <p:sldLayoutId id="2147485665" r:id="rId6"/>
    <p:sldLayoutId id="2147485666" r:id="rId7"/>
    <p:sldLayoutId id="2147485667" r:id="rId8"/>
    <p:sldLayoutId id="2147485668" r:id="rId9"/>
    <p:sldLayoutId id="2147485669" r:id="rId10"/>
    <p:sldLayoutId id="2147485670" r:id="rId11"/>
    <p:sldLayoutId id="2147485671" r:id="rId12"/>
    <p:sldLayoutId id="2147485681" r:id="rId13"/>
    <p:sldLayoutId id="2147485682" r:id="rId14"/>
    <p:sldLayoutId id="2147485683" r:id="rId15"/>
    <p:sldLayoutId id="2147485684" r:id="rId1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600">
          <a:solidFill>
            <a:schemeClr val="tx1"/>
          </a:solidFill>
          <a:latin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600">
          <a:solidFill>
            <a:schemeClr val="tx1"/>
          </a:solidFill>
          <a:latin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600">
          <a:solidFill>
            <a:schemeClr val="tx1"/>
          </a:solidFill>
          <a:latin typeface="Calibr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Relationship Id="rId9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jpeg"/><Relationship Id="rId26" Type="http://schemas.openxmlformats.org/officeDocument/2006/relationships/image" Target="../media/image64.png"/><Relationship Id="rId3" Type="http://schemas.openxmlformats.org/officeDocument/2006/relationships/image" Target="../media/image41.png"/><Relationship Id="rId21" Type="http://schemas.openxmlformats.org/officeDocument/2006/relationships/image" Target="../media/image59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jpeg"/><Relationship Id="rId25" Type="http://schemas.openxmlformats.org/officeDocument/2006/relationships/image" Target="../media/image63.png"/><Relationship Id="rId2" Type="http://schemas.openxmlformats.org/officeDocument/2006/relationships/image" Target="../media/image40.jpeg"/><Relationship Id="rId16" Type="http://schemas.openxmlformats.org/officeDocument/2006/relationships/image" Target="../media/image54.png"/><Relationship Id="rId20" Type="http://schemas.openxmlformats.org/officeDocument/2006/relationships/image" Target="../media/image58.jpe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44.jpeg"/><Relationship Id="rId11" Type="http://schemas.openxmlformats.org/officeDocument/2006/relationships/image" Target="../media/image49.jpeg"/><Relationship Id="rId24" Type="http://schemas.openxmlformats.org/officeDocument/2006/relationships/image" Target="../media/image62.png"/><Relationship Id="rId5" Type="http://schemas.openxmlformats.org/officeDocument/2006/relationships/image" Target="../media/image43.png"/><Relationship Id="rId15" Type="http://schemas.openxmlformats.org/officeDocument/2006/relationships/image" Target="../media/image53.jpeg"/><Relationship Id="rId23" Type="http://schemas.openxmlformats.org/officeDocument/2006/relationships/image" Target="../media/image61.jpe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42.jpeg"/><Relationship Id="rId9" Type="http://schemas.openxmlformats.org/officeDocument/2006/relationships/image" Target="../media/image47.jpeg"/><Relationship Id="rId14" Type="http://schemas.openxmlformats.org/officeDocument/2006/relationships/image" Target="../media/image52.jpeg"/><Relationship Id="rId22" Type="http://schemas.openxmlformats.org/officeDocument/2006/relationships/image" Target="../media/image60.png"/><Relationship Id="rId27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66.jpe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72.jpeg"/><Relationship Id="rId7" Type="http://schemas.openxmlformats.org/officeDocument/2006/relationships/image" Target="../media/image74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73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4.jpeg"/><Relationship Id="rId5" Type="http://schemas.openxmlformats.org/officeDocument/2006/relationships/image" Target="../media/image80.jpeg"/><Relationship Id="rId4" Type="http://schemas.openxmlformats.org/officeDocument/2006/relationships/image" Target="../media/image7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4.jpeg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eg"/><Relationship Id="rId3" Type="http://schemas.openxmlformats.org/officeDocument/2006/relationships/image" Target="../media/image86.jpeg"/><Relationship Id="rId7" Type="http://schemas.openxmlformats.org/officeDocument/2006/relationships/image" Target="../media/image90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89.jpeg"/><Relationship Id="rId5" Type="http://schemas.openxmlformats.org/officeDocument/2006/relationships/image" Target="../media/image88.jpeg"/><Relationship Id="rId4" Type="http://schemas.openxmlformats.org/officeDocument/2006/relationships/image" Target="../media/image87.jpeg"/><Relationship Id="rId9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7" Type="http://schemas.openxmlformats.org/officeDocument/2006/relationships/image" Target="../media/image4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96.jpeg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4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jpeg"/><Relationship Id="rId3" Type="http://schemas.openxmlformats.org/officeDocument/2006/relationships/image" Target="../media/image99.jpeg"/><Relationship Id="rId7" Type="http://schemas.openxmlformats.org/officeDocument/2006/relationships/image" Target="../media/image103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102.jpeg"/><Relationship Id="rId5" Type="http://schemas.openxmlformats.org/officeDocument/2006/relationships/image" Target="../media/image101.jpeg"/><Relationship Id="rId10" Type="http://schemas.openxmlformats.org/officeDocument/2006/relationships/image" Target="../media/image4.jpeg"/><Relationship Id="rId4" Type="http://schemas.openxmlformats.org/officeDocument/2006/relationships/image" Target="../media/image100.jpeg"/><Relationship Id="rId9" Type="http://schemas.openxmlformats.org/officeDocument/2006/relationships/image" Target="../media/image10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4.jpe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4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1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8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124.png"/><Relationship Id="rId5" Type="http://schemas.openxmlformats.org/officeDocument/2006/relationships/diagramData" Target="../diagrams/data1.xml"/><Relationship Id="rId10" Type="http://schemas.openxmlformats.org/officeDocument/2006/relationships/image" Target="../media/image123.png"/><Relationship Id="rId4" Type="http://schemas.openxmlformats.org/officeDocument/2006/relationships/image" Target="../media/image122.jpeg"/><Relationship Id="rId9" Type="http://schemas.microsoft.com/office/2007/relationships/diagramDrawing" Target="../diagrams/drawing1.xml"/><Relationship Id="rId14" Type="http://schemas.openxmlformats.org/officeDocument/2006/relationships/image" Target="../media/image4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26.png"/><Relationship Id="rId18" Type="http://schemas.openxmlformats.org/officeDocument/2006/relationships/image" Target="../media/image4.jpe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12" Type="http://schemas.openxmlformats.org/officeDocument/2006/relationships/image" Target="../media/image135.png"/><Relationship Id="rId17" Type="http://schemas.openxmlformats.org/officeDocument/2006/relationships/image" Target="../media/image123.png"/><Relationship Id="rId2" Type="http://schemas.openxmlformats.org/officeDocument/2006/relationships/image" Target="../media/image127.png"/><Relationship Id="rId16" Type="http://schemas.openxmlformats.org/officeDocument/2006/relationships/image" Target="../media/image121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31.png"/><Relationship Id="rId11" Type="http://schemas.openxmlformats.org/officeDocument/2006/relationships/image" Target="../media/image134.png"/><Relationship Id="rId5" Type="http://schemas.openxmlformats.org/officeDocument/2006/relationships/image" Target="../media/image130.png"/><Relationship Id="rId15" Type="http://schemas.openxmlformats.org/officeDocument/2006/relationships/image" Target="../media/image137.png"/><Relationship Id="rId10" Type="http://schemas.openxmlformats.org/officeDocument/2006/relationships/image" Target="../media/image124.png"/><Relationship Id="rId4" Type="http://schemas.openxmlformats.org/officeDocument/2006/relationships/image" Target="../media/image129.png"/><Relationship Id="rId9" Type="http://schemas.openxmlformats.org/officeDocument/2006/relationships/image" Target="../media/image133.png"/><Relationship Id="rId14" Type="http://schemas.openxmlformats.org/officeDocument/2006/relationships/image" Target="../media/image1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4.jpe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4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4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4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emf"/><Relationship Id="rId1" Type="http://schemas.openxmlformats.org/officeDocument/2006/relationships/slideLayout" Target="../slideLayouts/slideLayout4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4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4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4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4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5.xml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10" Type="http://schemas.openxmlformats.org/officeDocument/2006/relationships/image" Target="../media/image4.jpeg"/><Relationship Id="rId4" Type="http://schemas.openxmlformats.org/officeDocument/2006/relationships/image" Target="../media/image23.jpe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4.jpe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8B3A713F-261D-494F-9246-5ED292F3D83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2476500"/>
            <a:ext cx="7772400" cy="1905000"/>
          </a:xfrm>
        </p:spPr>
        <p:txBody>
          <a:bodyPr/>
          <a:lstStyle/>
          <a:p>
            <a:r>
              <a:rPr lang="en-US" altLang="en-US" dirty="0"/>
              <a:t>MODULAR BUSINESS PROGRAM</a:t>
            </a:r>
            <a:br>
              <a:rPr lang="en-US" altLang="en-US" dirty="0"/>
            </a:br>
            <a:r>
              <a:rPr lang="en-US" altLang="en-US" dirty="0"/>
              <a:t>TRUCKS</a:t>
            </a:r>
            <a:br>
              <a:rPr lang="en-US" altLang="en-US" dirty="0"/>
            </a:br>
            <a:r>
              <a:rPr lang="en-US" altLang="en-US" dirty="0"/>
              <a:t>Orientation for Sales Training Team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788331F-5F55-425C-9FE9-E4C1D6CDE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06" y="4724400"/>
            <a:ext cx="3429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en-US" sz="2000" kern="0" dirty="0"/>
              <a:t>MBP TRUCKS</a:t>
            </a:r>
          </a:p>
          <a:p>
            <a:r>
              <a:rPr lang="en-US" altLang="en-US" sz="2000" kern="0" dirty="0"/>
              <a:t>01</a:t>
            </a:r>
            <a:r>
              <a:rPr lang="en-US" altLang="en-US" sz="2000" kern="0" baseline="30000" dirty="0"/>
              <a:t>st</a:t>
            </a:r>
            <a:r>
              <a:rPr lang="en-US" altLang="en-US" sz="2000" kern="0" dirty="0"/>
              <a:t> August 2019</a:t>
            </a:r>
            <a:r>
              <a:rPr lang="en-US" altLang="en-US" sz="2000" kern="0" baseline="30000" dirty="0"/>
              <a:t> </a:t>
            </a:r>
            <a:endParaRPr lang="en-US" altLang="en-US" sz="2000" kern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73238E-A08D-41BF-AFCF-E01B72F1F8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769014"/>
            <a:ext cx="1371600" cy="10914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Vehicle_2900WB-1.jpg">
            <a:extLst>
              <a:ext uri="{FF2B5EF4-FFF2-40B4-BE49-F238E27FC236}">
                <a16:creationId xmlns:a16="http://schemas.microsoft.com/office/drawing/2014/main" id="{1AE70928-8D74-4AE4-B43B-EFCA72427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30400"/>
            <a:ext cx="8686800" cy="385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Vehicle_3000WB-1_Modified.JPG">
            <a:extLst>
              <a:ext uri="{FF2B5EF4-FFF2-40B4-BE49-F238E27FC236}">
                <a16:creationId xmlns:a16="http://schemas.microsoft.com/office/drawing/2014/main" id="{4D19F823-1862-4156-8913-D4D649E4AE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30400"/>
            <a:ext cx="8686800" cy="385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Vehicle_3100WB-1_Modified.JPG">
            <a:extLst>
              <a:ext uri="{FF2B5EF4-FFF2-40B4-BE49-F238E27FC236}">
                <a16:creationId xmlns:a16="http://schemas.microsoft.com/office/drawing/2014/main" id="{E678A34C-FC1B-45A4-8A30-8287A35FA7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30400"/>
            <a:ext cx="8686800" cy="385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 descr="4x2-top.jpg">
            <a:extLst>
              <a:ext uri="{FF2B5EF4-FFF2-40B4-BE49-F238E27FC236}">
                <a16:creationId xmlns:a16="http://schemas.microsoft.com/office/drawing/2014/main" id="{8777FA78-37D6-4768-BBE5-045032DF342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81200"/>
            <a:ext cx="7953375" cy="360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 descr="6x4-top-cab.jpg">
            <a:extLst>
              <a:ext uri="{FF2B5EF4-FFF2-40B4-BE49-F238E27FC236}">
                <a16:creationId xmlns:a16="http://schemas.microsoft.com/office/drawing/2014/main" id="{EE3524E5-7DE1-41CC-87D6-379C10777D3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8" y="1992313"/>
            <a:ext cx="7912100" cy="358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D0FE5D-0179-4600-B47A-D6BF7254EE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5757862"/>
            <a:ext cx="47418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Arial" panose="020B0604020202020204" pitchFamily="34" charset="0"/>
              </a:rPr>
              <a:t>Easy conversion to different vehicle configurations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F9299C-3B2D-4D88-BAB6-FC1E1C80AB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6027738"/>
            <a:ext cx="5715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 err="1">
                <a:latin typeface="Arial" panose="020B0604020202020204" pitchFamily="34" charset="0"/>
              </a:rPr>
              <a:t>Eg</a:t>
            </a:r>
            <a:r>
              <a:rPr lang="en-US" altLang="en-US" sz="1600" dirty="0">
                <a:latin typeface="Arial" panose="020B0604020202020204" pitchFamily="34" charset="0"/>
              </a:rPr>
              <a:t> 4x2 to 6x4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Arial" panose="020B0604020202020204" pitchFamily="34" charset="0"/>
              </a:rPr>
              <a:t>Changes involved will only be frame, Rear Module - rear electrical module and rear air piping module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09A2D-AE2B-4E6D-88B1-65E77EF973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6838" y="5262563"/>
            <a:ext cx="58721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Arial" panose="020B0604020202020204" pitchFamily="34" charset="0"/>
              </a:rPr>
              <a:t>Various Wheelbases in 50 mm increments with minimal vehicle changes without change in front module and load module</a:t>
            </a:r>
          </a:p>
        </p:txBody>
      </p:sp>
      <p:pic>
        <p:nvPicPr>
          <p:cNvPr id="12" name="Picture 3" descr="6x4-top-cab.jpg">
            <a:extLst>
              <a:ext uri="{FF2B5EF4-FFF2-40B4-BE49-F238E27FC236}">
                <a16:creationId xmlns:a16="http://schemas.microsoft.com/office/drawing/2014/main" id="{88255810-A458-4B27-9FEA-776EC216995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449638"/>
            <a:ext cx="296863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DC119364-F327-4700-AE3C-4F2422293895}"/>
              </a:ext>
            </a:extLst>
          </p:cNvPr>
          <p:cNvSpPr txBox="1">
            <a:spLocks/>
          </p:cNvSpPr>
          <p:nvPr/>
        </p:nvSpPr>
        <p:spPr>
          <a:xfrm>
            <a:off x="1588" y="685800"/>
            <a:ext cx="5199062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800" dirty="0">
                <a:latin typeface="Arial" charset="0"/>
                <a:ea typeface="+mn-ea"/>
                <a:cs typeface="+mn-cs"/>
              </a:rPr>
              <a:t>MODULE MODULARITY – VARYING MODULE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D1F12FC-AEEB-4363-8689-4EAE69DA602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6293756"/>
            <a:ext cx="712164" cy="56670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9" grpId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5FE16F93-C5E7-429B-A7C4-1616FF18A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93725"/>
            <a:ext cx="6529388" cy="533400"/>
          </a:xfrm>
        </p:spPr>
        <p:txBody>
          <a:bodyPr/>
          <a:lstStyle/>
          <a:p>
            <a:pPr>
              <a:defRPr/>
            </a:pPr>
            <a:r>
              <a:rPr lang="en-US" sz="1800" dirty="0">
                <a:latin typeface="+mn-lt"/>
              </a:rPr>
              <a:t>MODULE MODULARITY – WHEEL CONFIGURATION</a:t>
            </a:r>
          </a:p>
        </p:txBody>
      </p:sp>
      <p:grpSp>
        <p:nvGrpSpPr>
          <p:cNvPr id="30723" name="Group 12">
            <a:extLst>
              <a:ext uri="{FF2B5EF4-FFF2-40B4-BE49-F238E27FC236}">
                <a16:creationId xmlns:a16="http://schemas.microsoft.com/office/drawing/2014/main" id="{8C049672-A72D-4C82-8ED1-C408282BE6B3}"/>
              </a:ext>
            </a:extLst>
          </p:cNvPr>
          <p:cNvGrpSpPr>
            <a:grpSpLocks/>
          </p:cNvGrpSpPr>
          <p:nvPr/>
        </p:nvGrpSpPr>
        <p:grpSpPr bwMode="auto">
          <a:xfrm>
            <a:off x="331788" y="3900488"/>
            <a:ext cx="1517650" cy="533400"/>
            <a:chOff x="1942125" y="3423137"/>
            <a:chExt cx="4077674" cy="1464838"/>
          </a:xfrm>
        </p:grpSpPr>
        <p:pic>
          <p:nvPicPr>
            <p:cNvPr id="30764" name="Picture 4" descr="E:\Project-definition\Pictures\Vehicle\8x4_pusher.jpg">
              <a:extLst>
                <a:ext uri="{FF2B5EF4-FFF2-40B4-BE49-F238E27FC236}">
                  <a16:creationId xmlns:a16="http://schemas.microsoft.com/office/drawing/2014/main" id="{BBC7F724-6E33-4D2D-81BC-058BDDC4AE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917" b="25000"/>
            <a:stretch>
              <a:fillRect/>
            </a:stretch>
          </p:blipFill>
          <p:spPr bwMode="auto">
            <a:xfrm>
              <a:off x="1981200" y="4114800"/>
              <a:ext cx="4038599" cy="773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65" name="Picture 5" descr="CAS.bmp">
              <a:extLst>
                <a:ext uri="{FF2B5EF4-FFF2-40B4-BE49-F238E27FC236}">
                  <a16:creationId xmlns:a16="http://schemas.microsoft.com/office/drawing/2014/main" id="{966C48E3-C068-412C-B7BB-10C7F5E82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2125" y="3423137"/>
              <a:ext cx="1121506" cy="1265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0724" name="Group 18">
            <a:extLst>
              <a:ext uri="{FF2B5EF4-FFF2-40B4-BE49-F238E27FC236}">
                <a16:creationId xmlns:a16="http://schemas.microsoft.com/office/drawing/2014/main" id="{2B29241C-21A2-4F74-A060-ED301988EDC9}"/>
              </a:ext>
            </a:extLst>
          </p:cNvPr>
          <p:cNvGrpSpPr>
            <a:grpSpLocks/>
          </p:cNvGrpSpPr>
          <p:nvPr/>
        </p:nvGrpSpPr>
        <p:grpSpPr bwMode="auto">
          <a:xfrm>
            <a:off x="328613" y="5481638"/>
            <a:ext cx="1908175" cy="544512"/>
            <a:chOff x="1905000" y="4747845"/>
            <a:chExt cx="5174297" cy="1500555"/>
          </a:xfrm>
        </p:grpSpPr>
        <p:pic>
          <p:nvPicPr>
            <p:cNvPr id="30762" name="Picture 3" descr="E:\Project-definition\Pictures\Vehicle\10x4.jpg">
              <a:extLst>
                <a:ext uri="{FF2B5EF4-FFF2-40B4-BE49-F238E27FC236}">
                  <a16:creationId xmlns:a16="http://schemas.microsoft.com/office/drawing/2014/main" id="{A809B82A-7D83-4302-ABEB-158FE05B85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b="27083"/>
            <a:stretch>
              <a:fillRect/>
            </a:stretch>
          </p:blipFill>
          <p:spPr bwMode="auto">
            <a:xfrm>
              <a:off x="1905000" y="5410200"/>
              <a:ext cx="5174297" cy="83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63" name="Picture 8" descr="CAS.bmp">
              <a:extLst>
                <a:ext uri="{FF2B5EF4-FFF2-40B4-BE49-F238E27FC236}">
                  <a16:creationId xmlns:a16="http://schemas.microsoft.com/office/drawing/2014/main" id="{46711822-282B-499B-90BA-09601EED4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8445" y="4747845"/>
              <a:ext cx="1121506" cy="1265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0725" name="Group 27">
            <a:extLst>
              <a:ext uri="{FF2B5EF4-FFF2-40B4-BE49-F238E27FC236}">
                <a16:creationId xmlns:a16="http://schemas.microsoft.com/office/drawing/2014/main" id="{1AB9D5E2-5F07-4279-B586-1FA265B989E2}"/>
              </a:ext>
            </a:extLst>
          </p:cNvPr>
          <p:cNvGrpSpPr>
            <a:grpSpLocks/>
          </p:cNvGrpSpPr>
          <p:nvPr/>
        </p:nvGrpSpPr>
        <p:grpSpPr bwMode="auto">
          <a:xfrm>
            <a:off x="309563" y="1739900"/>
            <a:ext cx="1179512" cy="485775"/>
            <a:chOff x="1860060" y="1500555"/>
            <a:chExt cx="3505200" cy="1442076"/>
          </a:xfrm>
        </p:grpSpPr>
        <p:pic>
          <p:nvPicPr>
            <p:cNvPr id="30760" name="Picture 2">
              <a:extLst>
                <a:ext uri="{FF2B5EF4-FFF2-40B4-BE49-F238E27FC236}">
                  <a16:creationId xmlns:a16="http://schemas.microsoft.com/office/drawing/2014/main" id="{8F0F5316-2190-47AA-8004-1646D2C2F8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958" r="8026" b="26555"/>
            <a:stretch>
              <a:fillRect/>
            </a:stretch>
          </p:blipFill>
          <p:spPr bwMode="auto">
            <a:xfrm>
              <a:off x="1860060" y="2139465"/>
              <a:ext cx="3505200" cy="803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61" name="Picture 11" descr="CAS.bmp">
              <a:extLst>
                <a:ext uri="{FF2B5EF4-FFF2-40B4-BE49-F238E27FC236}">
                  <a16:creationId xmlns:a16="http://schemas.microsoft.com/office/drawing/2014/main" id="{3C089B89-B239-4AB0-A692-3B65C20FB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2815" y="1500555"/>
              <a:ext cx="1121506" cy="1265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0726" name="Group 19">
            <a:extLst>
              <a:ext uri="{FF2B5EF4-FFF2-40B4-BE49-F238E27FC236}">
                <a16:creationId xmlns:a16="http://schemas.microsoft.com/office/drawing/2014/main" id="{A1D44EDB-0FE0-4EED-9C68-5A82FB7EC14A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233488"/>
            <a:ext cx="922338" cy="520700"/>
            <a:chOff x="1828800" y="78055"/>
            <a:chExt cx="2743200" cy="1548434"/>
          </a:xfrm>
        </p:grpSpPr>
        <p:pic>
          <p:nvPicPr>
            <p:cNvPr id="30758" name="Picture 2">
              <a:extLst>
                <a:ext uri="{FF2B5EF4-FFF2-40B4-BE49-F238E27FC236}">
                  <a16:creationId xmlns:a16="http://schemas.microsoft.com/office/drawing/2014/main" id="{42D55A7E-40EC-4966-BE44-E0708165A4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800" y="762000"/>
              <a:ext cx="2743200" cy="864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59" name="Picture 10" descr="CAS.bmp">
              <a:extLst>
                <a:ext uri="{FF2B5EF4-FFF2-40B4-BE49-F238E27FC236}">
                  <a16:creationId xmlns:a16="http://schemas.microsoft.com/office/drawing/2014/main" id="{E9675B58-07F8-499F-8CE5-B4B831F06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1082" y="78055"/>
              <a:ext cx="1121506" cy="1265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0727" name="Group 21">
            <a:extLst>
              <a:ext uri="{FF2B5EF4-FFF2-40B4-BE49-F238E27FC236}">
                <a16:creationId xmlns:a16="http://schemas.microsoft.com/office/drawing/2014/main" id="{2DA224A7-4274-42D3-BB39-4AF4940CC911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2290763"/>
            <a:ext cx="1223963" cy="560387"/>
            <a:chOff x="5081955" y="2926860"/>
            <a:chExt cx="3528645" cy="1551133"/>
          </a:xfrm>
        </p:grpSpPr>
        <p:pic>
          <p:nvPicPr>
            <p:cNvPr id="30756" name="Picture 2">
              <a:extLst>
                <a:ext uri="{FF2B5EF4-FFF2-40B4-BE49-F238E27FC236}">
                  <a16:creationId xmlns:a16="http://schemas.microsoft.com/office/drawing/2014/main" id="{11E51A53-BFD3-47D1-B2FE-D82E855BCD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400" y="3505200"/>
              <a:ext cx="3505200" cy="9727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57" name="Picture 7" descr="CAS.bmp">
              <a:extLst>
                <a:ext uri="{FF2B5EF4-FFF2-40B4-BE49-F238E27FC236}">
                  <a16:creationId xmlns:a16="http://schemas.microsoft.com/office/drawing/2014/main" id="{8B1969C6-76C0-4449-80D8-6753722FD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1955" y="2926860"/>
              <a:ext cx="1121506" cy="1265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0728" name="Group 26">
            <a:extLst>
              <a:ext uri="{FF2B5EF4-FFF2-40B4-BE49-F238E27FC236}">
                <a16:creationId xmlns:a16="http://schemas.microsoft.com/office/drawing/2014/main" id="{BFEAE9F5-91AC-41B7-86E9-FE797790380D}"/>
              </a:ext>
            </a:extLst>
          </p:cNvPr>
          <p:cNvGrpSpPr>
            <a:grpSpLocks/>
          </p:cNvGrpSpPr>
          <p:nvPr/>
        </p:nvGrpSpPr>
        <p:grpSpPr bwMode="auto">
          <a:xfrm>
            <a:off x="327025" y="2828925"/>
            <a:ext cx="1243013" cy="544513"/>
            <a:chOff x="5136660" y="480645"/>
            <a:chExt cx="3331065" cy="1504857"/>
          </a:xfrm>
        </p:grpSpPr>
        <p:pic>
          <p:nvPicPr>
            <p:cNvPr id="30753" name="Picture 2">
              <a:extLst>
                <a:ext uri="{FF2B5EF4-FFF2-40B4-BE49-F238E27FC236}">
                  <a16:creationId xmlns:a16="http://schemas.microsoft.com/office/drawing/2014/main" id="{F09B381B-C18D-4BFC-B77D-4AD362A221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169" t="33958" r="32838" b="26555"/>
            <a:stretch>
              <a:fillRect/>
            </a:stretch>
          </p:blipFill>
          <p:spPr bwMode="auto">
            <a:xfrm>
              <a:off x="6119445" y="1187940"/>
              <a:ext cx="1130676" cy="794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54" name="Picture 27" descr="6X6.bmp">
              <a:extLst>
                <a:ext uri="{FF2B5EF4-FFF2-40B4-BE49-F238E27FC236}">
                  <a16:creationId xmlns:a16="http://schemas.microsoft.com/office/drawing/2014/main" id="{E31B7F42-E867-4FC7-9EC3-21997ABC1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1600" y="1066799"/>
              <a:ext cx="3286125" cy="918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55" name="Picture 9" descr="CAS.bmp">
              <a:extLst>
                <a:ext uri="{FF2B5EF4-FFF2-40B4-BE49-F238E27FC236}">
                  <a16:creationId xmlns:a16="http://schemas.microsoft.com/office/drawing/2014/main" id="{A76A8CF7-0323-4A45-A51E-6E05FC365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6660" y="480645"/>
              <a:ext cx="1121506" cy="1265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0729" name="Group 40">
            <a:extLst>
              <a:ext uri="{FF2B5EF4-FFF2-40B4-BE49-F238E27FC236}">
                <a16:creationId xmlns:a16="http://schemas.microsoft.com/office/drawing/2014/main" id="{7C5598CF-9D30-4AFE-B05A-D4C94961E8AC}"/>
              </a:ext>
            </a:extLst>
          </p:cNvPr>
          <p:cNvGrpSpPr>
            <a:grpSpLocks/>
          </p:cNvGrpSpPr>
          <p:nvPr/>
        </p:nvGrpSpPr>
        <p:grpSpPr bwMode="auto">
          <a:xfrm>
            <a:off x="317500" y="5995988"/>
            <a:ext cx="2197100" cy="600075"/>
            <a:chOff x="838200" y="3292230"/>
            <a:chExt cx="5828834" cy="1508370"/>
          </a:xfrm>
        </p:grpSpPr>
        <p:pic>
          <p:nvPicPr>
            <p:cNvPr id="30750" name="Picture 3" descr="E:\Project-definition\Pictures\Vehicle\10x4.jpg">
              <a:extLst>
                <a:ext uri="{FF2B5EF4-FFF2-40B4-BE49-F238E27FC236}">
                  <a16:creationId xmlns:a16="http://schemas.microsoft.com/office/drawing/2014/main" id="{B4D99866-E34A-4A4D-A046-BAF13B0F41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b="27083"/>
            <a:stretch>
              <a:fillRect/>
            </a:stretch>
          </p:blipFill>
          <p:spPr bwMode="auto">
            <a:xfrm>
              <a:off x="838200" y="3962400"/>
              <a:ext cx="5174297" cy="83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51" name="Picture 24" descr="E:\Project-definition\Pictures\Vehicle\10x4.jpg">
              <a:extLst>
                <a:ext uri="{FF2B5EF4-FFF2-40B4-BE49-F238E27FC236}">
                  <a16:creationId xmlns:a16="http://schemas.microsoft.com/office/drawing/2014/main" id="{F69D5BC0-44D5-4C31-950D-50FC3A3FC4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163" t="54755" b="28580"/>
            <a:stretch>
              <a:fillRect/>
            </a:stretch>
          </p:blipFill>
          <p:spPr bwMode="auto">
            <a:xfrm>
              <a:off x="5433645" y="4136295"/>
              <a:ext cx="1233389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52" name="Picture 25" descr="CAS.bmp">
              <a:extLst>
                <a:ext uri="{FF2B5EF4-FFF2-40B4-BE49-F238E27FC236}">
                  <a16:creationId xmlns:a16="http://schemas.microsoft.com/office/drawing/2014/main" id="{E8DED981-7FF2-4AE4-8E1F-E133DE0A0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460" y="3292230"/>
              <a:ext cx="1121506" cy="1265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0730" name="Group 44">
            <a:extLst>
              <a:ext uri="{FF2B5EF4-FFF2-40B4-BE49-F238E27FC236}">
                <a16:creationId xmlns:a16="http://schemas.microsoft.com/office/drawing/2014/main" id="{685E45C0-D153-4D76-95B0-414E71BD0CB0}"/>
              </a:ext>
            </a:extLst>
          </p:cNvPr>
          <p:cNvGrpSpPr>
            <a:grpSpLocks/>
          </p:cNvGrpSpPr>
          <p:nvPr/>
        </p:nvGrpSpPr>
        <p:grpSpPr bwMode="auto">
          <a:xfrm>
            <a:off x="328613" y="4943475"/>
            <a:ext cx="1476375" cy="552450"/>
            <a:chOff x="885090" y="5044830"/>
            <a:chExt cx="4067910" cy="1477110"/>
          </a:xfrm>
        </p:grpSpPr>
        <p:pic>
          <p:nvPicPr>
            <p:cNvPr id="30746" name="Picture 2">
              <a:extLst>
                <a:ext uri="{FF2B5EF4-FFF2-40B4-BE49-F238E27FC236}">
                  <a16:creationId xmlns:a16="http://schemas.microsoft.com/office/drawing/2014/main" id="{FC99CA44-4CA5-4A38-938D-E657D082F2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169" t="33958" r="32838" b="26555"/>
            <a:stretch>
              <a:fillRect/>
            </a:stretch>
          </p:blipFill>
          <p:spPr bwMode="auto">
            <a:xfrm>
              <a:off x="2592686" y="5727500"/>
              <a:ext cx="1130676" cy="794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0747" name="Group 18">
              <a:extLst>
                <a:ext uri="{FF2B5EF4-FFF2-40B4-BE49-F238E27FC236}">
                  <a16:creationId xmlns:a16="http://schemas.microsoft.com/office/drawing/2014/main" id="{B12B4DD6-C4ED-4782-8388-01D36A6782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5090" y="5044830"/>
              <a:ext cx="4067910" cy="1469826"/>
              <a:chOff x="885090" y="5044830"/>
              <a:chExt cx="4067910" cy="1469826"/>
            </a:xfrm>
          </p:grpSpPr>
          <p:pic>
            <p:nvPicPr>
              <p:cNvPr id="30748" name="Picture 21" descr="8X8.jpg">
                <a:extLst>
                  <a:ext uri="{FF2B5EF4-FFF2-40B4-BE49-F238E27FC236}">
                    <a16:creationId xmlns:a16="http://schemas.microsoft.com/office/drawing/2014/main" id="{67958DE2-D6C9-48C9-8DAF-4E949EEBE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67" t="47643" r="6667" b="28780"/>
              <a:stretch>
                <a:fillRect/>
              </a:stretch>
            </p:blipFill>
            <p:spPr bwMode="auto">
              <a:xfrm>
                <a:off x="914400" y="5715000"/>
                <a:ext cx="4038600" cy="7996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749" name="Picture 22" descr="CAS.bmp">
                <a:extLst>
                  <a:ext uri="{FF2B5EF4-FFF2-40B4-BE49-F238E27FC236}">
                    <a16:creationId xmlns:a16="http://schemas.microsoft.com/office/drawing/2014/main" id="{F177FEDC-8D1D-4802-8582-E6AF00A958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5090" y="5044830"/>
                <a:ext cx="1121506" cy="12656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30731" name="Group 51">
            <a:extLst>
              <a:ext uri="{FF2B5EF4-FFF2-40B4-BE49-F238E27FC236}">
                <a16:creationId xmlns:a16="http://schemas.microsoft.com/office/drawing/2014/main" id="{455F4001-50BA-4BDD-BCEA-D27065174B7E}"/>
              </a:ext>
            </a:extLst>
          </p:cNvPr>
          <p:cNvGrpSpPr>
            <a:grpSpLocks/>
          </p:cNvGrpSpPr>
          <p:nvPr/>
        </p:nvGrpSpPr>
        <p:grpSpPr bwMode="auto">
          <a:xfrm>
            <a:off x="317500" y="4421188"/>
            <a:ext cx="1533525" cy="544512"/>
            <a:chOff x="4572000" y="4976445"/>
            <a:chExt cx="2971800" cy="1054785"/>
          </a:xfrm>
        </p:grpSpPr>
        <p:pic>
          <p:nvPicPr>
            <p:cNvPr id="30744" name="Picture 17" descr="8x4.jpg">
              <a:extLst>
                <a:ext uri="{FF2B5EF4-FFF2-40B4-BE49-F238E27FC236}">
                  <a16:creationId xmlns:a16="http://schemas.microsoft.com/office/drawing/2014/main" id="{4756C90E-5150-4B21-A6A3-44B8EC4DD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211" b="35854"/>
            <a:stretch>
              <a:fillRect/>
            </a:stretch>
          </p:blipFill>
          <p:spPr bwMode="auto">
            <a:xfrm>
              <a:off x="4572000" y="5486400"/>
              <a:ext cx="2971800" cy="54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45" name="Picture 18" descr="CAS.bmp">
              <a:extLst>
                <a:ext uri="{FF2B5EF4-FFF2-40B4-BE49-F238E27FC236}">
                  <a16:creationId xmlns:a16="http://schemas.microsoft.com/office/drawing/2014/main" id="{4FC531FC-832E-4454-8933-5B5250BBD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5445" y="4976445"/>
              <a:ext cx="783903" cy="884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0732" name="Group 63">
            <a:extLst>
              <a:ext uri="{FF2B5EF4-FFF2-40B4-BE49-F238E27FC236}">
                <a16:creationId xmlns:a16="http://schemas.microsoft.com/office/drawing/2014/main" id="{7BAA20C9-FD03-49CB-9BD8-B5D593D47E1B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3340100"/>
            <a:ext cx="1322388" cy="582613"/>
            <a:chOff x="3483705" y="2212173"/>
            <a:chExt cx="3450495" cy="1501174"/>
          </a:xfrm>
        </p:grpSpPr>
        <p:grpSp>
          <p:nvGrpSpPr>
            <p:cNvPr id="30740" name="Group 62">
              <a:extLst>
                <a:ext uri="{FF2B5EF4-FFF2-40B4-BE49-F238E27FC236}">
                  <a16:creationId xmlns:a16="http://schemas.microsoft.com/office/drawing/2014/main" id="{FE9E02BE-DDA9-4B72-9563-195BE7706D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5201" y="2819400"/>
              <a:ext cx="3428999" cy="893947"/>
              <a:chOff x="3505200" y="2590800"/>
              <a:chExt cx="4010025" cy="1122547"/>
            </a:xfrm>
          </p:grpSpPr>
          <p:pic>
            <p:nvPicPr>
              <p:cNvPr id="30742" name="Picture 15" descr="6X4P.bmp">
                <a:extLst>
                  <a:ext uri="{FF2B5EF4-FFF2-40B4-BE49-F238E27FC236}">
                    <a16:creationId xmlns:a16="http://schemas.microsoft.com/office/drawing/2014/main" id="{88D195E9-5316-4F3E-A4D5-76932E28A5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05200" y="2590800"/>
                <a:ext cx="4010025" cy="11225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743" name="Picture 16" descr="tyre.jpg">
                <a:extLst>
                  <a:ext uri="{FF2B5EF4-FFF2-40B4-BE49-F238E27FC236}">
                    <a16:creationId xmlns:a16="http://schemas.microsoft.com/office/drawing/2014/main" id="{EDBD720F-CA52-4F9A-82B0-BCD57DA7DE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667" t="45284" r="39999" b="35854"/>
              <a:stretch>
                <a:fillRect/>
              </a:stretch>
            </p:blipFill>
            <p:spPr bwMode="auto">
              <a:xfrm>
                <a:off x="5791200" y="2819400"/>
                <a:ext cx="762000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0741" name="Picture 14" descr="CAS.bmp">
              <a:extLst>
                <a:ext uri="{FF2B5EF4-FFF2-40B4-BE49-F238E27FC236}">
                  <a16:creationId xmlns:a16="http://schemas.microsoft.com/office/drawing/2014/main" id="{A46FDDD2-5B63-4C00-B702-48AF5CFBF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3705" y="2212173"/>
              <a:ext cx="1121506" cy="1265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0733" name="Picture 3">
            <a:extLst>
              <a:ext uri="{FF2B5EF4-FFF2-40B4-BE49-F238E27FC236}">
                <a16:creationId xmlns:a16="http://schemas.microsoft.com/office/drawing/2014/main" id="{D08872B2-178A-4FA4-901E-71CBB8C0F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3" r="38062"/>
          <a:stretch>
            <a:fillRect/>
          </a:stretch>
        </p:blipFill>
        <p:spPr bwMode="auto">
          <a:xfrm>
            <a:off x="4929188" y="1173163"/>
            <a:ext cx="1243012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4" name="Picture 2">
            <a:extLst>
              <a:ext uri="{FF2B5EF4-FFF2-40B4-BE49-F238E27FC236}">
                <a16:creationId xmlns:a16="http://schemas.microsoft.com/office/drawing/2014/main" id="{79C4C832-52D1-4EDF-9E41-EAE5FE6F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3" r="38062"/>
          <a:stretch>
            <a:fillRect/>
          </a:stretch>
        </p:blipFill>
        <p:spPr bwMode="auto">
          <a:xfrm>
            <a:off x="6681788" y="1173163"/>
            <a:ext cx="1243012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D87F3246-650E-4676-8830-1DED5608D5B5}"/>
              </a:ext>
            </a:extLst>
          </p:cNvPr>
          <p:cNvGraphicFramePr>
            <a:graphicFrameLocks noGrp="1"/>
          </p:cNvGraphicFramePr>
          <p:nvPr/>
        </p:nvGraphicFramePr>
        <p:xfrm>
          <a:off x="2133600" y="1371600"/>
          <a:ext cx="3505200" cy="50292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002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4x2</a:t>
                      </a:r>
                    </a:p>
                    <a:p>
                      <a:pPr marL="0" algn="l" defTabSz="914400" rtl="0" eaLnBrk="1" latinLnBrk="0" hangingPunct="1"/>
                      <a:endParaRPr 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endParaRPr 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4x4</a:t>
                      </a:r>
                    </a:p>
                    <a:p>
                      <a:endParaRPr 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6x4 / 6x2</a:t>
                      </a:r>
                      <a:r>
                        <a:rPr 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/ 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6x2(4/2)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endParaRPr 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6x6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6x2P</a:t>
                      </a:r>
                    </a:p>
                    <a:p>
                      <a:pPr marL="0" algn="l" defTabSz="914400" rtl="0" eaLnBrk="1" latinLnBrk="0" hangingPunct="1"/>
                      <a:endParaRPr 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endParaRPr 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8x2P(2) / 8x4P(2)</a:t>
                      </a:r>
                    </a:p>
                    <a:p>
                      <a:pPr marL="0" algn="l" defTabSz="914400" rtl="0" eaLnBrk="1" latinLnBrk="0" hangingPunct="1"/>
                      <a:endParaRPr 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endParaRPr 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8x4(4/2) / 8x4(4)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endParaRPr 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8x6P(2) / 8x8(4)</a:t>
                      </a:r>
                    </a:p>
                    <a:p>
                      <a:pPr marL="0" algn="l" defTabSz="914400" rtl="0" eaLnBrk="1" latinLnBrk="0" hangingPunct="1"/>
                      <a:endParaRPr 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10x2P(4) / 10x4P(4) / 10x6P(4)</a:t>
                      </a:r>
                    </a:p>
                    <a:p>
                      <a:pPr marL="0" algn="l" defTabSz="914400" rtl="0" eaLnBrk="1" latinLnBrk="0" hangingPunct="1"/>
                      <a:endParaRPr 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endParaRPr 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12x4P(6/2)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737" name="Rectangle 45">
            <a:extLst>
              <a:ext uri="{FF2B5EF4-FFF2-40B4-BE49-F238E27FC236}">
                <a16:creationId xmlns:a16="http://schemas.microsoft.com/office/drawing/2014/main" id="{FFFF96CE-5D2C-4258-B83B-1D442BF3D0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7788" y="4252913"/>
            <a:ext cx="6842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RHD</a:t>
            </a:r>
          </a:p>
        </p:txBody>
      </p:sp>
      <p:sp>
        <p:nvSpPr>
          <p:cNvPr id="30738" name="Rectangle 46">
            <a:extLst>
              <a:ext uri="{FF2B5EF4-FFF2-40B4-BE49-F238E27FC236}">
                <a16:creationId xmlns:a16="http://schemas.microsoft.com/office/drawing/2014/main" id="{6D452989-7E1D-4916-BE92-1831A6B7F9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0388" y="4222750"/>
            <a:ext cx="6588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LHD</a:t>
            </a:r>
          </a:p>
        </p:txBody>
      </p:sp>
      <p:sp>
        <p:nvSpPr>
          <p:cNvPr id="30739" name="TextBox 47">
            <a:extLst>
              <a:ext uri="{FF2B5EF4-FFF2-40B4-BE49-F238E27FC236}">
                <a16:creationId xmlns:a16="http://schemas.microsoft.com/office/drawing/2014/main" id="{6735D348-D443-4EF2-A808-1F2BC2AEA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613275"/>
            <a:ext cx="5486400" cy="1600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en-US" altLang="en-US" sz="1400">
                <a:latin typeface="Arial" panose="020B0604020202020204" pitchFamily="34" charset="0"/>
              </a:rPr>
              <a:t>All vehicle configurations from 4x2 to 12x4 possible</a:t>
            </a: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endParaRPr lang="en-US" altLang="en-US" sz="1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en-US" altLang="en-US" sz="1400">
                <a:latin typeface="Arial" panose="020B0604020202020204" pitchFamily="34" charset="0"/>
              </a:rPr>
              <a:t>Modular Layout between LHD and RHD</a:t>
            </a: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endParaRPr lang="en-US" altLang="en-US" sz="1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en-US" altLang="en-US" sz="1400">
                <a:latin typeface="Arial" panose="020B0604020202020204" pitchFamily="34" charset="0"/>
              </a:rPr>
              <a:t>Front module remaining same, the changes required to extend the vehicle family (wheel base) is very minimal</a:t>
            </a: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endParaRPr lang="en-US" altLang="en-US" sz="1400">
              <a:latin typeface="Arial" panose="020B0604020202020204" pitchFamily="34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2DA19A0-EEED-463F-BF4D-EF5209E5FD8A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499508"/>
            <a:ext cx="453599" cy="36094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9">
            <a:extLst>
              <a:ext uri="{FF2B5EF4-FFF2-40B4-BE49-F238E27FC236}">
                <a16:creationId xmlns:a16="http://schemas.microsoft.com/office/drawing/2014/main" id="{C4899ED9-B6EF-49CD-AAFB-549B84814C4A}"/>
              </a:ext>
            </a:extLst>
          </p:cNvPr>
          <p:cNvGrpSpPr>
            <a:grpSpLocks/>
          </p:cNvGrpSpPr>
          <p:nvPr/>
        </p:nvGrpSpPr>
        <p:grpSpPr bwMode="auto">
          <a:xfrm>
            <a:off x="4924425" y="1938338"/>
            <a:ext cx="2393950" cy="3027362"/>
            <a:chOff x="4924425" y="1938338"/>
            <a:chExt cx="2393336" cy="3027362"/>
          </a:xfrm>
        </p:grpSpPr>
        <p:pic>
          <p:nvPicPr>
            <p:cNvPr id="31813" name="Picture 3">
              <a:extLst>
                <a:ext uri="{FF2B5EF4-FFF2-40B4-BE49-F238E27FC236}">
                  <a16:creationId xmlns:a16="http://schemas.microsoft.com/office/drawing/2014/main" id="{D40B59CD-2345-4D96-B518-A95A45173E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4425" y="1938338"/>
              <a:ext cx="2276475" cy="3027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1814" name="Group 122">
              <a:extLst>
                <a:ext uri="{FF2B5EF4-FFF2-40B4-BE49-F238E27FC236}">
                  <a16:creationId xmlns:a16="http://schemas.microsoft.com/office/drawing/2014/main" id="{47B2AE76-E3A3-4833-B0BE-0BC747519B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39959" y="2856945"/>
              <a:ext cx="177802" cy="312814"/>
              <a:chOff x="8153400" y="3712255"/>
              <a:chExt cx="177802" cy="312814"/>
            </a:xfrm>
          </p:grpSpPr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DCCD6B7A-409E-4DE5-A158-AFE71AE6503D}"/>
                  </a:ext>
                </a:extLst>
              </p:cNvPr>
              <p:cNvSpPr/>
              <p:nvPr/>
            </p:nvSpPr>
            <p:spPr bwMode="auto">
              <a:xfrm>
                <a:off x="8153448" y="3817585"/>
                <a:ext cx="76180" cy="125413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hangingPunct="1">
                  <a:defRPr/>
                </a:pPr>
                <a:endParaRPr lang="en-US">
                  <a:latin typeface="Arial" charset="0"/>
                </a:endParaRPr>
              </a:p>
            </p:txBody>
          </p: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E8352E9C-5F59-472E-9002-4F36775B9C2F}"/>
                  </a:ext>
                </a:extLst>
              </p:cNvPr>
              <p:cNvCxnSpPr/>
              <p:nvPr/>
            </p:nvCxnSpPr>
            <p:spPr bwMode="auto">
              <a:xfrm rot="5400000" flipH="1" flipV="1">
                <a:off x="8241519" y="3739009"/>
                <a:ext cx="90488" cy="3809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94423488-FA37-4BB5-9F3A-964F5959B15D}"/>
                  </a:ext>
                </a:extLst>
              </p:cNvPr>
              <p:cNvCxnSpPr/>
              <p:nvPr/>
            </p:nvCxnSpPr>
            <p:spPr bwMode="auto">
              <a:xfrm rot="16200000" flipV="1">
                <a:off x="8255012" y="3962055"/>
                <a:ext cx="76200" cy="5078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B4C264A0-7425-4DD1-9FB3-89BAEB6BC969}"/>
                  </a:ext>
                </a:extLst>
              </p:cNvPr>
              <p:cNvCxnSpPr/>
              <p:nvPr/>
            </p:nvCxnSpPr>
            <p:spPr bwMode="auto">
              <a:xfrm>
                <a:off x="8280415" y="3904898"/>
                <a:ext cx="50787" cy="158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7C311E69-06BD-4821-8F8C-8F66E7293140}"/>
                  </a:ext>
                </a:extLst>
              </p:cNvPr>
              <p:cNvCxnSpPr/>
              <p:nvPr/>
            </p:nvCxnSpPr>
            <p:spPr bwMode="auto">
              <a:xfrm>
                <a:off x="8280415" y="3835048"/>
                <a:ext cx="50787" cy="158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31815" name="Group 123">
              <a:extLst>
                <a:ext uri="{FF2B5EF4-FFF2-40B4-BE49-F238E27FC236}">
                  <a16:creationId xmlns:a16="http://schemas.microsoft.com/office/drawing/2014/main" id="{10F4EAAF-F935-4528-978C-328D4AC429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27257" y="3737655"/>
              <a:ext cx="177802" cy="312814"/>
              <a:chOff x="8153400" y="3712255"/>
              <a:chExt cx="177802" cy="312814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6E0D65DC-76B1-4B4D-A3AF-C8FADCF2422D}"/>
                  </a:ext>
                </a:extLst>
              </p:cNvPr>
              <p:cNvSpPr/>
              <p:nvPr/>
            </p:nvSpPr>
            <p:spPr bwMode="auto">
              <a:xfrm>
                <a:off x="8153453" y="3816350"/>
                <a:ext cx="76180" cy="125413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hangingPunct="1">
                  <a:defRPr/>
                </a:pPr>
                <a:endParaRPr lang="en-US">
                  <a:latin typeface="Arial" charset="0"/>
                </a:endParaRP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D21D6614-9EB7-415D-9F36-0C4E9E76C338}"/>
                  </a:ext>
                </a:extLst>
              </p:cNvPr>
              <p:cNvCxnSpPr/>
              <p:nvPr/>
            </p:nvCxnSpPr>
            <p:spPr bwMode="auto">
              <a:xfrm rot="5400000" flipH="1" flipV="1">
                <a:off x="8241524" y="3737774"/>
                <a:ext cx="90488" cy="3809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9C99FB96-6EA8-4DBC-A52E-3CC39BDCCE3A}"/>
                  </a:ext>
                </a:extLst>
              </p:cNvPr>
              <p:cNvCxnSpPr/>
              <p:nvPr/>
            </p:nvCxnSpPr>
            <p:spPr bwMode="auto">
              <a:xfrm rot="16200000" flipV="1">
                <a:off x="8255017" y="3960820"/>
                <a:ext cx="76200" cy="5078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262474BF-A873-45EF-9DE6-205A1A1B1DA7}"/>
                  </a:ext>
                </a:extLst>
              </p:cNvPr>
              <p:cNvCxnSpPr/>
              <p:nvPr/>
            </p:nvCxnSpPr>
            <p:spPr bwMode="auto">
              <a:xfrm>
                <a:off x="8280420" y="3903663"/>
                <a:ext cx="50787" cy="158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1443CA65-146E-4EEA-9A89-ECAD911E868A}"/>
                  </a:ext>
                </a:extLst>
              </p:cNvPr>
              <p:cNvCxnSpPr/>
              <p:nvPr/>
            </p:nvCxnSpPr>
            <p:spPr bwMode="auto">
              <a:xfrm>
                <a:off x="8280420" y="3833813"/>
                <a:ext cx="50787" cy="158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pic>
        <p:nvPicPr>
          <p:cNvPr id="31747" name="Picture 2">
            <a:extLst>
              <a:ext uri="{FF2B5EF4-FFF2-40B4-BE49-F238E27FC236}">
                <a16:creationId xmlns:a16="http://schemas.microsoft.com/office/drawing/2014/main" id="{497B8B95-BEE7-4C62-AA25-FD37540BD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81200"/>
            <a:ext cx="439102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Rectangle 3">
            <a:extLst>
              <a:ext uri="{FF2B5EF4-FFF2-40B4-BE49-F238E27FC236}">
                <a16:creationId xmlns:a16="http://schemas.microsoft.com/office/drawing/2014/main" id="{7FE4CE71-013F-4BF1-B7FE-CDE4D1D7F5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8475"/>
            <a:ext cx="7315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it-IT" altLang="en-US" sz="180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SPLIT MODULARITY – Electrical wiring</a:t>
            </a:r>
          </a:p>
        </p:txBody>
      </p:sp>
      <p:sp>
        <p:nvSpPr>
          <p:cNvPr id="31749" name="Line 4">
            <a:extLst>
              <a:ext uri="{FF2B5EF4-FFF2-40B4-BE49-F238E27FC236}">
                <a16:creationId xmlns:a16="http://schemas.microsoft.com/office/drawing/2014/main" id="{8F37248C-AE6C-4759-8D1B-4F35D690019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550" y="6019800"/>
            <a:ext cx="30638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0" name="Line 5">
            <a:extLst>
              <a:ext uri="{FF2B5EF4-FFF2-40B4-BE49-F238E27FC236}">
                <a16:creationId xmlns:a16="http://schemas.microsoft.com/office/drawing/2014/main" id="{22E36718-389F-4E30-A0B0-20E8A904B6E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550" y="6145213"/>
            <a:ext cx="306388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1" name="Text Box 6">
            <a:extLst>
              <a:ext uri="{FF2B5EF4-FFF2-40B4-BE49-F238E27FC236}">
                <a16:creationId xmlns:a16="http://schemas.microsoft.com/office/drawing/2014/main" id="{892C4299-05D5-44B1-9422-A59FE42AD0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888" y="5900738"/>
            <a:ext cx="31400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e-DE" altLang="en-US" sz="800" b="1"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red       : series COMMON CABLE</a:t>
            </a:r>
            <a:br>
              <a:rPr lang="de-DE" altLang="en-US" sz="800" b="1"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de-DE" altLang="en-US" sz="800" b="1"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dotted      : engine &amp; battery COMMON CABLE</a:t>
            </a:r>
          </a:p>
        </p:txBody>
      </p:sp>
      <p:sp>
        <p:nvSpPr>
          <p:cNvPr id="31752" name="Text Box 7">
            <a:extLst>
              <a:ext uri="{FF2B5EF4-FFF2-40B4-BE49-F238E27FC236}">
                <a16:creationId xmlns:a16="http://schemas.microsoft.com/office/drawing/2014/main" id="{9BE1A615-72D5-432A-AEE2-0C02467125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50" y="5683250"/>
            <a:ext cx="2132013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e-DE" altLang="en-US" sz="800" b="1"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Cable colours legend:</a:t>
            </a:r>
          </a:p>
        </p:txBody>
      </p:sp>
      <p:grpSp>
        <p:nvGrpSpPr>
          <p:cNvPr id="31753" name="Group 12">
            <a:extLst>
              <a:ext uri="{FF2B5EF4-FFF2-40B4-BE49-F238E27FC236}">
                <a16:creationId xmlns:a16="http://schemas.microsoft.com/office/drawing/2014/main" id="{4E132BAE-96F1-44B7-A93A-D19536BE8B43}"/>
              </a:ext>
            </a:extLst>
          </p:cNvPr>
          <p:cNvGrpSpPr>
            <a:grpSpLocks/>
          </p:cNvGrpSpPr>
          <p:nvPr/>
        </p:nvGrpSpPr>
        <p:grpSpPr bwMode="auto">
          <a:xfrm>
            <a:off x="598488" y="2609850"/>
            <a:ext cx="4046537" cy="1771650"/>
            <a:chOff x="432" y="1536"/>
            <a:chExt cx="2563" cy="1134"/>
          </a:xfrm>
        </p:grpSpPr>
        <p:sp>
          <p:nvSpPr>
            <p:cNvPr id="31768" name="Line 13">
              <a:extLst>
                <a:ext uri="{FF2B5EF4-FFF2-40B4-BE49-F238E27FC236}">
                  <a16:creationId xmlns:a16="http://schemas.microsoft.com/office/drawing/2014/main" id="{8B2F11A5-F73F-451E-AED8-0A12A1BB3E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73" y="2175"/>
              <a:ext cx="183" cy="11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69" name="Line 14">
              <a:extLst>
                <a:ext uri="{FF2B5EF4-FFF2-40B4-BE49-F238E27FC236}">
                  <a16:creationId xmlns:a16="http://schemas.microsoft.com/office/drawing/2014/main" id="{EAEB4125-F716-4BD3-B82C-0DED3927F8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84" y="2292"/>
              <a:ext cx="1689" cy="6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70" name="Line 15">
              <a:extLst>
                <a:ext uri="{FF2B5EF4-FFF2-40B4-BE49-F238E27FC236}">
                  <a16:creationId xmlns:a16="http://schemas.microsoft.com/office/drawing/2014/main" id="{97ED0595-CDDD-4BC9-88C4-3EA196B3B9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1" y="2244"/>
              <a:ext cx="0" cy="11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71" name="Line 16">
              <a:extLst>
                <a:ext uri="{FF2B5EF4-FFF2-40B4-BE49-F238E27FC236}">
                  <a16:creationId xmlns:a16="http://schemas.microsoft.com/office/drawing/2014/main" id="{C0725316-8930-426F-BCAB-7BDE35298D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2" y="2243"/>
              <a:ext cx="90" cy="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72" name="Line 17">
              <a:extLst>
                <a:ext uri="{FF2B5EF4-FFF2-40B4-BE49-F238E27FC236}">
                  <a16:creationId xmlns:a16="http://schemas.microsoft.com/office/drawing/2014/main" id="{910FC0BE-1B50-447E-993C-B5B3E2EF7F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2" y="1956"/>
              <a:ext cx="0" cy="21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73" name="Line 18">
              <a:extLst>
                <a:ext uri="{FF2B5EF4-FFF2-40B4-BE49-F238E27FC236}">
                  <a16:creationId xmlns:a16="http://schemas.microsoft.com/office/drawing/2014/main" id="{40C6924D-82E0-486E-8EB8-F0222D882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67" y="1960"/>
              <a:ext cx="195" cy="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1774" name="Group 19">
              <a:extLst>
                <a:ext uri="{FF2B5EF4-FFF2-40B4-BE49-F238E27FC236}">
                  <a16:creationId xmlns:a16="http://schemas.microsoft.com/office/drawing/2014/main" id="{A7CAF330-8C23-43EB-9774-44C775EAC8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" y="2400"/>
              <a:ext cx="162" cy="252"/>
              <a:chOff x="480" y="2400"/>
              <a:chExt cx="162" cy="252"/>
            </a:xfrm>
          </p:grpSpPr>
          <p:sp>
            <p:nvSpPr>
              <p:cNvPr id="31810" name="Line 20" descr="B">
                <a:extLst>
                  <a:ext uri="{FF2B5EF4-FFF2-40B4-BE49-F238E27FC236}">
                    <a16:creationId xmlns:a16="http://schemas.microsoft.com/office/drawing/2014/main" id="{FC01933E-31CD-485A-9928-2AD1D5B7D1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0" y="2403"/>
                <a:ext cx="62" cy="2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11" name="Line 21">
                <a:extLst>
                  <a:ext uri="{FF2B5EF4-FFF2-40B4-BE49-F238E27FC236}">
                    <a16:creationId xmlns:a16="http://schemas.microsoft.com/office/drawing/2014/main" id="{E8E412FC-5824-42F9-BAAA-B474D0BB5F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36" y="2400"/>
                <a:ext cx="0" cy="252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12" name="Line 22">
                <a:extLst>
                  <a:ext uri="{FF2B5EF4-FFF2-40B4-BE49-F238E27FC236}">
                    <a16:creationId xmlns:a16="http://schemas.microsoft.com/office/drawing/2014/main" id="{43FA122B-5A1C-4EB3-98D0-BC0652A80A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" y="2646"/>
                <a:ext cx="162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775" name="Group 23">
              <a:extLst>
                <a:ext uri="{FF2B5EF4-FFF2-40B4-BE49-F238E27FC236}">
                  <a16:creationId xmlns:a16="http://schemas.microsoft.com/office/drawing/2014/main" id="{11AF75E9-E4B1-4DBA-98AB-DEE2AF6599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8" y="1903"/>
              <a:ext cx="222" cy="215"/>
              <a:chOff x="618" y="1891"/>
              <a:chExt cx="222" cy="215"/>
            </a:xfrm>
          </p:grpSpPr>
          <p:pic>
            <p:nvPicPr>
              <p:cNvPr id="31808" name="Picture 24" descr="Stecker">
                <a:extLst>
                  <a:ext uri="{FF2B5EF4-FFF2-40B4-BE49-F238E27FC236}">
                    <a16:creationId xmlns:a16="http://schemas.microsoft.com/office/drawing/2014/main" id="{AE0B4362-56B8-47A3-A0E8-C24C1F2A8B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7" y="1891"/>
                <a:ext cx="91" cy="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809" name="Text Box 25">
                <a:extLst>
                  <a:ext uri="{FF2B5EF4-FFF2-40B4-BE49-F238E27FC236}">
                    <a16:creationId xmlns:a16="http://schemas.microsoft.com/office/drawing/2014/main" id="{6500B35D-E7C3-4AD3-956E-14671ED4A7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8" y="1968"/>
                <a:ext cx="222" cy="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de-DE" altLang="en-US" sz="800" b="1" i="1">
                    <a:latin typeface="Arial" panose="020B0604020202020204" pitchFamily="34" charset="0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CE</a:t>
                </a:r>
              </a:p>
            </p:txBody>
          </p:sp>
        </p:grpSp>
        <p:sp>
          <p:nvSpPr>
            <p:cNvPr id="31776" name="Line 26">
              <a:extLst>
                <a:ext uri="{FF2B5EF4-FFF2-40B4-BE49-F238E27FC236}">
                  <a16:creationId xmlns:a16="http://schemas.microsoft.com/office/drawing/2014/main" id="{28BBB295-EB67-4973-9F55-5276EC528D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1" y="1863"/>
              <a:ext cx="1" cy="39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77" name="Line 27" descr="C">
              <a:extLst>
                <a:ext uri="{FF2B5EF4-FFF2-40B4-BE49-F238E27FC236}">
                  <a16:creationId xmlns:a16="http://schemas.microsoft.com/office/drawing/2014/main" id="{CB02C64E-F79F-47C8-B4D4-E52F430D71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70" y="1860"/>
              <a:ext cx="162" cy="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78" name="Text Box 28">
              <a:extLst>
                <a:ext uri="{FF2B5EF4-FFF2-40B4-BE49-F238E27FC236}">
                  <a16:creationId xmlns:a16="http://schemas.microsoft.com/office/drawing/2014/main" id="{1E94EBD5-93FA-4FF3-8979-574C84B94D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1683"/>
              <a:ext cx="228" cy="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de-DE" altLang="en-US" sz="800" b="1" i="1">
                  <a:latin typeface="Arial" panose="020B060402020202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BR</a:t>
              </a:r>
            </a:p>
          </p:txBody>
        </p:sp>
        <p:sp>
          <p:nvSpPr>
            <p:cNvPr id="31779" name="Line 29">
              <a:extLst>
                <a:ext uri="{FF2B5EF4-FFF2-40B4-BE49-F238E27FC236}">
                  <a16:creationId xmlns:a16="http://schemas.microsoft.com/office/drawing/2014/main" id="{57378302-69B0-4346-8050-8B9DA74EC1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6" y="1870"/>
              <a:ext cx="0" cy="7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1780" name="Group 30">
              <a:extLst>
                <a:ext uri="{FF2B5EF4-FFF2-40B4-BE49-F238E27FC236}">
                  <a16:creationId xmlns:a16="http://schemas.microsoft.com/office/drawing/2014/main" id="{564E7090-2C92-401D-9D3D-DDADDEE5A8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4" y="1942"/>
              <a:ext cx="129" cy="156"/>
              <a:chOff x="1764" y="1942"/>
              <a:chExt cx="129" cy="156"/>
            </a:xfrm>
          </p:grpSpPr>
          <p:pic>
            <p:nvPicPr>
              <p:cNvPr id="31806" name="Picture 31" descr="Stecker">
                <a:extLst>
                  <a:ext uri="{FF2B5EF4-FFF2-40B4-BE49-F238E27FC236}">
                    <a16:creationId xmlns:a16="http://schemas.microsoft.com/office/drawing/2014/main" id="{343FAAD5-A1DE-49CA-BFD2-1B341FAA30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88" y="1942"/>
                <a:ext cx="91" cy="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807" name="Text Box 32">
                <a:extLst>
                  <a:ext uri="{FF2B5EF4-FFF2-40B4-BE49-F238E27FC236}">
                    <a16:creationId xmlns:a16="http://schemas.microsoft.com/office/drawing/2014/main" id="{5D2810AF-AE82-420E-8024-B70EDC3051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64" y="2020"/>
                <a:ext cx="129" cy="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de-DE" altLang="en-US" sz="800" b="1" i="1">
                    <a:latin typeface="Arial" panose="020B0604020202020204" pitchFamily="34" charset="0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CG</a:t>
                </a:r>
              </a:p>
            </p:txBody>
          </p:sp>
        </p:grpSp>
        <p:sp>
          <p:nvSpPr>
            <p:cNvPr id="31781" name="Line 33">
              <a:extLst>
                <a:ext uri="{FF2B5EF4-FFF2-40B4-BE49-F238E27FC236}">
                  <a16:creationId xmlns:a16="http://schemas.microsoft.com/office/drawing/2014/main" id="{89782325-982E-4D4F-96D2-C837E4C2B1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6" y="1542"/>
              <a:ext cx="0" cy="28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82" name="Line 34">
              <a:extLst>
                <a:ext uri="{FF2B5EF4-FFF2-40B4-BE49-F238E27FC236}">
                  <a16:creationId xmlns:a16="http://schemas.microsoft.com/office/drawing/2014/main" id="{392E4044-0007-4B01-BF2E-55FD7ACE19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3" y="1536"/>
              <a:ext cx="159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83" name="Line 35" descr="A">
              <a:extLst>
                <a:ext uri="{FF2B5EF4-FFF2-40B4-BE49-F238E27FC236}">
                  <a16:creationId xmlns:a16="http://schemas.microsoft.com/office/drawing/2014/main" id="{76403EC2-EBBF-4E39-9CCA-7334ECDA0B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0" y="1830"/>
              <a:ext cx="1823" cy="6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84" name="Line 36">
              <a:extLst>
                <a:ext uri="{FF2B5EF4-FFF2-40B4-BE49-F238E27FC236}">
                  <a16:creationId xmlns:a16="http://schemas.microsoft.com/office/drawing/2014/main" id="{28759203-115B-4D12-BD3A-24BE278505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8" y="1896"/>
              <a:ext cx="27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85" name="Line 37">
              <a:extLst>
                <a:ext uri="{FF2B5EF4-FFF2-40B4-BE49-F238E27FC236}">
                  <a16:creationId xmlns:a16="http://schemas.microsoft.com/office/drawing/2014/main" id="{137B7552-44D9-4446-8C14-18B7C4D1F3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4" y="1893"/>
              <a:ext cx="0" cy="3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86" name="Line 38">
              <a:extLst>
                <a:ext uri="{FF2B5EF4-FFF2-40B4-BE49-F238E27FC236}">
                  <a16:creationId xmlns:a16="http://schemas.microsoft.com/office/drawing/2014/main" id="{691F7702-8574-40F6-A5BC-4DB744DD18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75" y="1893"/>
              <a:ext cx="0" cy="3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1787" name="Group 39">
              <a:extLst>
                <a:ext uri="{FF2B5EF4-FFF2-40B4-BE49-F238E27FC236}">
                  <a16:creationId xmlns:a16="http://schemas.microsoft.com/office/drawing/2014/main" id="{B695DAF2-3EE6-43EA-ABB3-A7C3635A8D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30" y="1923"/>
              <a:ext cx="93" cy="130"/>
              <a:chOff x="2130" y="1923"/>
              <a:chExt cx="93" cy="130"/>
            </a:xfrm>
          </p:grpSpPr>
          <p:sp>
            <p:nvSpPr>
              <p:cNvPr id="31804" name="Text Box 40">
                <a:extLst>
                  <a:ext uri="{FF2B5EF4-FFF2-40B4-BE49-F238E27FC236}">
                    <a16:creationId xmlns:a16="http://schemas.microsoft.com/office/drawing/2014/main" id="{6906F3F8-601B-4770-9099-05CBDADAE3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30" y="1974"/>
                <a:ext cx="93" cy="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de-DE" altLang="en-US" sz="800" b="1" i="1">
                    <a:latin typeface="Arial" panose="020B0604020202020204" pitchFamily="34" charset="0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FC</a:t>
                </a:r>
              </a:p>
            </p:txBody>
          </p:sp>
          <p:sp>
            <p:nvSpPr>
              <p:cNvPr id="31805" name="Rectangle 41">
                <a:extLst>
                  <a:ext uri="{FF2B5EF4-FFF2-40B4-BE49-F238E27FC236}">
                    <a16:creationId xmlns:a16="http://schemas.microsoft.com/office/drawing/2014/main" id="{0CF209FC-53E2-45FE-A39E-E62C8B6FE4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6" y="1923"/>
                <a:ext cx="75" cy="51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1788" name="Group 42">
              <a:extLst>
                <a:ext uri="{FF2B5EF4-FFF2-40B4-BE49-F238E27FC236}">
                  <a16:creationId xmlns:a16="http://schemas.microsoft.com/office/drawing/2014/main" id="{9F62A07C-6709-41BF-8613-B7535CE8EA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92" y="1922"/>
              <a:ext cx="87" cy="131"/>
              <a:chOff x="2292" y="1922"/>
              <a:chExt cx="87" cy="131"/>
            </a:xfrm>
          </p:grpSpPr>
          <p:sp>
            <p:nvSpPr>
              <p:cNvPr id="31802" name="Text Box 43">
                <a:extLst>
                  <a:ext uri="{FF2B5EF4-FFF2-40B4-BE49-F238E27FC236}">
                    <a16:creationId xmlns:a16="http://schemas.microsoft.com/office/drawing/2014/main" id="{D5293271-3DC7-40F7-B5DE-6C89E351C7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92" y="1974"/>
                <a:ext cx="87" cy="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de-DE" altLang="en-US" sz="800" b="1" i="1">
                    <a:latin typeface="Arial" panose="020B0604020202020204" pitchFamily="34" charset="0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FB</a:t>
                </a:r>
              </a:p>
            </p:txBody>
          </p:sp>
          <p:sp>
            <p:nvSpPr>
              <p:cNvPr id="31803" name="Rectangle 44">
                <a:extLst>
                  <a:ext uri="{FF2B5EF4-FFF2-40B4-BE49-F238E27FC236}">
                    <a16:creationId xmlns:a16="http://schemas.microsoft.com/office/drawing/2014/main" id="{C6E8CA8D-A10A-429B-B71F-D9E321496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7" y="1922"/>
                <a:ext cx="75" cy="51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1789" name="Line 45">
              <a:extLst>
                <a:ext uri="{FF2B5EF4-FFF2-40B4-BE49-F238E27FC236}">
                  <a16:creationId xmlns:a16="http://schemas.microsoft.com/office/drawing/2014/main" id="{4754D7B6-F6C4-4C29-956C-54F744A7B6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51" y="1890"/>
              <a:ext cx="29" cy="9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1790" name="Group 46">
              <a:extLst>
                <a:ext uri="{FF2B5EF4-FFF2-40B4-BE49-F238E27FC236}">
                  <a16:creationId xmlns:a16="http://schemas.microsoft.com/office/drawing/2014/main" id="{CD267AD5-57DB-418B-8F2D-E97AF7A142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0" y="1832"/>
              <a:ext cx="1493" cy="114"/>
              <a:chOff x="820" y="1832"/>
              <a:chExt cx="1493" cy="114"/>
            </a:xfrm>
          </p:grpSpPr>
          <p:sp>
            <p:nvSpPr>
              <p:cNvPr id="31798" name="Line 47">
                <a:extLst>
                  <a:ext uri="{FF2B5EF4-FFF2-40B4-BE49-F238E27FC236}">
                    <a16:creationId xmlns:a16="http://schemas.microsoft.com/office/drawing/2014/main" id="{58974098-B51A-403F-9056-46D78BF58C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41" y="1835"/>
                <a:ext cx="1063" cy="38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99" name="Line 48">
                <a:extLst>
                  <a:ext uri="{FF2B5EF4-FFF2-40B4-BE49-F238E27FC236}">
                    <a16:creationId xmlns:a16="http://schemas.microsoft.com/office/drawing/2014/main" id="{AEEF527E-9C74-49F1-A3A5-CED6B0EEF4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47" y="1832"/>
                <a:ext cx="0" cy="11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00" name="Line 49">
                <a:extLst>
                  <a:ext uri="{FF2B5EF4-FFF2-40B4-BE49-F238E27FC236}">
                    <a16:creationId xmlns:a16="http://schemas.microsoft.com/office/drawing/2014/main" id="{E8473C86-3723-49A8-9011-933E4EF2A4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3" y="1873"/>
                <a:ext cx="0" cy="4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01" name="Line 50">
                <a:extLst>
                  <a:ext uri="{FF2B5EF4-FFF2-40B4-BE49-F238E27FC236}">
                    <a16:creationId xmlns:a16="http://schemas.microsoft.com/office/drawing/2014/main" id="{12178907-D3E2-417F-BF67-8E81C6B516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20" y="1946"/>
                <a:ext cx="42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1791" name="Line 51">
              <a:extLst>
                <a:ext uri="{FF2B5EF4-FFF2-40B4-BE49-F238E27FC236}">
                  <a16:creationId xmlns:a16="http://schemas.microsoft.com/office/drawing/2014/main" id="{83389370-32EF-463A-BF50-7C4E09BADA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73" y="1938"/>
              <a:ext cx="222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31792" name="Picture 52" descr="Stecker">
              <a:extLst>
                <a:ext uri="{FF2B5EF4-FFF2-40B4-BE49-F238E27FC236}">
                  <a16:creationId xmlns:a16="http://schemas.microsoft.com/office/drawing/2014/main" id="{0B270C1D-87C7-464A-823B-D56209EC1D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9" y="1862"/>
              <a:ext cx="61" cy="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93" name="Text Box 53">
              <a:extLst>
                <a:ext uri="{FF2B5EF4-FFF2-40B4-BE49-F238E27FC236}">
                  <a16:creationId xmlns:a16="http://schemas.microsoft.com/office/drawing/2014/main" id="{9684C1F7-A272-45BC-84EF-58F764290A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87" y="1938"/>
              <a:ext cx="408" cy="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de-DE" altLang="en-US" sz="800" b="1" i="1">
                  <a:latin typeface="Arial" panose="020B060402020202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C_rear</a:t>
              </a:r>
            </a:p>
          </p:txBody>
        </p:sp>
        <p:sp>
          <p:nvSpPr>
            <p:cNvPr id="31794" name="AutoShape 54">
              <a:extLst>
                <a:ext uri="{FF2B5EF4-FFF2-40B4-BE49-F238E27FC236}">
                  <a16:creationId xmlns:a16="http://schemas.microsoft.com/office/drawing/2014/main" id="{D2A19707-5ED5-4E1D-8F63-273A15ACAF9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04" y="2202"/>
              <a:ext cx="91" cy="91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800">
                  <a:latin typeface="Arial" panose="020B0604020202020204" pitchFamily="34" charset="0"/>
                </a:rPr>
                <a:t>+</a:t>
              </a:r>
            </a:p>
          </p:txBody>
        </p:sp>
        <p:sp>
          <p:nvSpPr>
            <p:cNvPr id="31795" name="Line 55">
              <a:extLst>
                <a:ext uri="{FF2B5EF4-FFF2-40B4-BE49-F238E27FC236}">
                  <a16:creationId xmlns:a16="http://schemas.microsoft.com/office/drawing/2014/main" id="{5C2A0BB2-45AB-4924-9B61-94CF720AA5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92" y="1932"/>
              <a:ext cx="3" cy="64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96" name="Text Box 56">
              <a:extLst>
                <a:ext uri="{FF2B5EF4-FFF2-40B4-BE49-F238E27FC236}">
                  <a16:creationId xmlns:a16="http://schemas.microsoft.com/office/drawing/2014/main" id="{6B56C02F-7468-41B8-8E67-CD1D3AB705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1" y="2591"/>
              <a:ext cx="390" cy="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de-DE" altLang="en-US" sz="800" b="1" i="1">
                  <a:latin typeface="Arial" panose="020B060402020202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BATTERY</a:t>
              </a:r>
            </a:p>
          </p:txBody>
        </p:sp>
        <p:sp>
          <p:nvSpPr>
            <p:cNvPr id="31797" name="Text Box 57">
              <a:extLst>
                <a:ext uri="{FF2B5EF4-FFF2-40B4-BE49-F238E27FC236}">
                  <a16:creationId xmlns:a16="http://schemas.microsoft.com/office/drawing/2014/main" id="{F9AA13D3-2B44-443E-9454-68070EF9D1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2430"/>
              <a:ext cx="228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de-DE" altLang="en-US" sz="800" b="1" i="1">
                  <a:latin typeface="Arial" panose="020B060402020202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BL</a:t>
              </a:r>
            </a:p>
          </p:txBody>
        </p:sp>
      </p:grpSp>
      <p:grpSp>
        <p:nvGrpSpPr>
          <p:cNvPr id="12" name="Group 58">
            <a:extLst>
              <a:ext uri="{FF2B5EF4-FFF2-40B4-BE49-F238E27FC236}">
                <a16:creationId xmlns:a16="http://schemas.microsoft.com/office/drawing/2014/main" id="{2B3313E5-6DE6-4BC7-9F63-F637B6ED1D3D}"/>
              </a:ext>
            </a:extLst>
          </p:cNvPr>
          <p:cNvGrpSpPr>
            <a:grpSpLocks/>
          </p:cNvGrpSpPr>
          <p:nvPr/>
        </p:nvGrpSpPr>
        <p:grpSpPr bwMode="auto">
          <a:xfrm>
            <a:off x="4233863" y="3009900"/>
            <a:ext cx="2911475" cy="914400"/>
            <a:chOff x="2737" y="1799"/>
            <a:chExt cx="2718" cy="576"/>
          </a:xfrm>
        </p:grpSpPr>
        <p:pic>
          <p:nvPicPr>
            <p:cNvPr id="31761" name="Picture 59" descr="Stecker">
              <a:extLst>
                <a:ext uri="{FF2B5EF4-FFF2-40B4-BE49-F238E27FC236}">
                  <a16:creationId xmlns:a16="http://schemas.microsoft.com/office/drawing/2014/main" id="{3D2D43E8-ABDF-4ECE-9C21-0BAD046749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7" y="1863"/>
              <a:ext cx="69" cy="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62" name="Line 61">
              <a:extLst>
                <a:ext uri="{FF2B5EF4-FFF2-40B4-BE49-F238E27FC236}">
                  <a16:creationId xmlns:a16="http://schemas.microsoft.com/office/drawing/2014/main" id="{76F6754D-6D28-4E52-9391-0F27F9C832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41" y="1799"/>
              <a:ext cx="0" cy="576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1763" name="Group 65">
              <a:extLst>
                <a:ext uri="{FF2B5EF4-FFF2-40B4-BE49-F238E27FC236}">
                  <a16:creationId xmlns:a16="http://schemas.microsoft.com/office/drawing/2014/main" id="{F07DF52B-077F-4282-80B1-4236715694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28" y="1972"/>
              <a:ext cx="289" cy="163"/>
              <a:chOff x="3222" y="1972"/>
              <a:chExt cx="255" cy="163"/>
            </a:xfrm>
          </p:grpSpPr>
          <p:pic>
            <p:nvPicPr>
              <p:cNvPr id="31766" name="Picture 66" descr="Stecker">
                <a:extLst>
                  <a:ext uri="{FF2B5EF4-FFF2-40B4-BE49-F238E27FC236}">
                    <a16:creationId xmlns:a16="http://schemas.microsoft.com/office/drawing/2014/main" id="{ED94DFF9-5A67-4C1B-A0D6-FD563A12A5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06" y="1972"/>
                <a:ext cx="91" cy="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767" name="Text Box 67">
                <a:extLst>
                  <a:ext uri="{FF2B5EF4-FFF2-40B4-BE49-F238E27FC236}">
                    <a16:creationId xmlns:a16="http://schemas.microsoft.com/office/drawing/2014/main" id="{75F224BD-122C-4C19-9D00-FF789D90A24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22" y="2058"/>
                <a:ext cx="255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de-DE" altLang="en-US" sz="800" b="1" i="1">
                    <a:latin typeface="Arial" panose="020B0604020202020204" pitchFamily="34" charset="0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C9</a:t>
                </a:r>
              </a:p>
            </p:txBody>
          </p:sp>
        </p:grpSp>
        <p:sp>
          <p:nvSpPr>
            <p:cNvPr id="31764" name="Line 68">
              <a:extLst>
                <a:ext uri="{FF2B5EF4-FFF2-40B4-BE49-F238E27FC236}">
                  <a16:creationId xmlns:a16="http://schemas.microsoft.com/office/drawing/2014/main" id="{752CB82D-EB3B-4C79-AFDE-E4E5533A63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78" y="1896"/>
              <a:ext cx="0" cy="7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65" name="Line 69">
              <a:extLst>
                <a:ext uri="{FF2B5EF4-FFF2-40B4-BE49-F238E27FC236}">
                  <a16:creationId xmlns:a16="http://schemas.microsoft.com/office/drawing/2014/main" id="{540D02EF-878A-40EC-A915-1370238B73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09" y="1892"/>
              <a:ext cx="2646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9" name="Rectangle 70">
            <a:extLst>
              <a:ext uri="{FF2B5EF4-FFF2-40B4-BE49-F238E27FC236}">
                <a16:creationId xmlns:a16="http://schemas.microsoft.com/office/drawing/2014/main" id="{30DD4359-03A1-49EA-B8B7-660F22B3BF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6788" y="1484313"/>
            <a:ext cx="1625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en-US" sz="2000">
                <a:solidFill>
                  <a:srgbClr val="FF0000"/>
                </a:solidFill>
              </a:rPr>
              <a:t>Wheel Base 1</a:t>
            </a:r>
          </a:p>
        </p:txBody>
      </p:sp>
      <p:sp>
        <p:nvSpPr>
          <p:cNvPr id="70" name="Text Box 71">
            <a:extLst>
              <a:ext uri="{FF2B5EF4-FFF2-40B4-BE49-F238E27FC236}">
                <a16:creationId xmlns:a16="http://schemas.microsoft.com/office/drawing/2014/main" id="{5240518F-2A82-48F0-84C6-AC02584381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0238" y="1677988"/>
            <a:ext cx="1511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en-US" sz="2000">
                <a:solidFill>
                  <a:srgbClr val="FF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Rear Cable 1</a:t>
            </a:r>
          </a:p>
        </p:txBody>
      </p:sp>
      <p:sp>
        <p:nvSpPr>
          <p:cNvPr id="31757" name="TextBox 80">
            <a:extLst>
              <a:ext uri="{FF2B5EF4-FFF2-40B4-BE49-F238E27FC236}">
                <a16:creationId xmlns:a16="http://schemas.microsoft.com/office/drawing/2014/main" id="{560CA010-F2AA-46F0-BEC1-3FAAD8A756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938" y="1320800"/>
            <a:ext cx="1766887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FF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BASIC RANGE</a:t>
            </a:r>
          </a:p>
        </p:txBody>
      </p:sp>
      <p:sp>
        <p:nvSpPr>
          <p:cNvPr id="31758" name="Rectangle 74">
            <a:extLst>
              <a:ext uri="{FF2B5EF4-FFF2-40B4-BE49-F238E27FC236}">
                <a16:creationId xmlns:a16="http://schemas.microsoft.com/office/drawing/2014/main" id="{DEDAE325-63A8-4DEB-BCB0-86EBF10157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9655" y="4603842"/>
            <a:ext cx="2277059" cy="225415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en-US" sz="1400" b="1" u="sng" dirty="0">
                <a:solidFill>
                  <a:srgbClr val="FF0000"/>
                </a:solidFill>
                <a:latin typeface="Arial" panose="020B0604020202020204" pitchFamily="34" charset="0"/>
              </a:rPr>
              <a:t>Basic Functions</a:t>
            </a:r>
            <a:r>
              <a:rPr lang="it-IT" altLang="en-US" sz="1400" b="1" dirty="0">
                <a:solidFill>
                  <a:srgbClr val="FF0000"/>
                </a:solidFill>
                <a:latin typeface="Arial" panose="020B0604020202020204" pitchFamily="34" charset="0"/>
              </a:rPr>
              <a:t>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Front lights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Rear lights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Trailer lights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Engine ECU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Alternator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Engine start motor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Fuel level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Gearbox signals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Power distributions</a:t>
            </a:r>
          </a:p>
        </p:txBody>
      </p:sp>
      <p:grpSp>
        <p:nvGrpSpPr>
          <p:cNvPr id="14" name="Group 104">
            <a:extLst>
              <a:ext uri="{FF2B5EF4-FFF2-40B4-BE49-F238E27FC236}">
                <a16:creationId xmlns:a16="http://schemas.microsoft.com/office/drawing/2014/main" id="{DC3A5C74-7CA3-4278-A37F-0C4B50BFD5ED}"/>
              </a:ext>
            </a:extLst>
          </p:cNvPr>
          <p:cNvGrpSpPr/>
          <p:nvPr/>
        </p:nvGrpSpPr>
        <p:grpSpPr>
          <a:xfrm>
            <a:off x="477838" y="2469143"/>
            <a:ext cx="190502" cy="363614"/>
            <a:chOff x="7854949" y="4602086"/>
            <a:chExt cx="190502" cy="363614"/>
          </a:xfrm>
          <a:scene3d>
            <a:camera prst="orthographicFront">
              <a:rot lat="0" lon="0" rev="10800000"/>
            </a:camera>
            <a:lightRig rig="threePt" dir="t"/>
          </a:scene3d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C848372-862B-4721-B371-F01994B0D9BB}"/>
                </a:ext>
              </a:extLst>
            </p:cNvPr>
            <p:cNvSpPr/>
            <p:nvPr/>
          </p:nvSpPr>
          <p:spPr bwMode="auto">
            <a:xfrm>
              <a:off x="7854949" y="4706559"/>
              <a:ext cx="76200" cy="182789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</a:endParaRP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76198F0-90F8-4AF4-B38E-BF7D420A727C}"/>
                </a:ext>
              </a:extLst>
            </p:cNvPr>
            <p:cNvCxnSpPr/>
            <p:nvPr/>
          </p:nvCxnSpPr>
          <p:spPr bwMode="auto">
            <a:xfrm rot="5400000" flipH="1" flipV="1">
              <a:off x="7943194" y="4628141"/>
              <a:ext cx="90210" cy="381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1B5A3FC-EC2A-4B83-845C-8E84E12D45CB}"/>
                </a:ext>
              </a:extLst>
            </p:cNvPr>
            <p:cNvCxnSpPr/>
            <p:nvPr/>
          </p:nvCxnSpPr>
          <p:spPr bwMode="auto">
            <a:xfrm rot="16200000" flipV="1">
              <a:off x="7956474" y="4902123"/>
              <a:ext cx="76352" cy="5080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85C461-5A1E-489D-AFA9-CAC1E91E80B5}"/>
                </a:ext>
              </a:extLst>
            </p:cNvPr>
            <p:cNvCxnSpPr/>
            <p:nvPr/>
          </p:nvCxnSpPr>
          <p:spPr bwMode="auto">
            <a:xfrm>
              <a:off x="7994649" y="4832349"/>
              <a:ext cx="50802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1502ECE-62DE-499B-9C11-9BE7E443E63C}"/>
                </a:ext>
              </a:extLst>
            </p:cNvPr>
            <p:cNvCxnSpPr/>
            <p:nvPr/>
          </p:nvCxnSpPr>
          <p:spPr bwMode="auto">
            <a:xfrm>
              <a:off x="7994649" y="4724399"/>
              <a:ext cx="50802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5" name="Group 110">
            <a:extLst>
              <a:ext uri="{FF2B5EF4-FFF2-40B4-BE49-F238E27FC236}">
                <a16:creationId xmlns:a16="http://schemas.microsoft.com/office/drawing/2014/main" id="{5D33B3AF-D972-41D1-AEA2-94E5CB274C9A}"/>
              </a:ext>
            </a:extLst>
          </p:cNvPr>
          <p:cNvGrpSpPr/>
          <p:nvPr/>
        </p:nvGrpSpPr>
        <p:grpSpPr>
          <a:xfrm>
            <a:off x="477838" y="4174898"/>
            <a:ext cx="190502" cy="363614"/>
            <a:chOff x="7854949" y="4602086"/>
            <a:chExt cx="190502" cy="363614"/>
          </a:xfrm>
          <a:scene3d>
            <a:camera prst="orthographicFront">
              <a:rot lat="0" lon="0" rev="10800000"/>
            </a:camera>
            <a:lightRig rig="threePt" dir="t"/>
          </a:scene3d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9F5508F-BF5B-499A-943A-C6002551A11E}"/>
                </a:ext>
              </a:extLst>
            </p:cNvPr>
            <p:cNvSpPr/>
            <p:nvPr/>
          </p:nvSpPr>
          <p:spPr bwMode="auto">
            <a:xfrm>
              <a:off x="7854949" y="4706559"/>
              <a:ext cx="76200" cy="182789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</a:endParaRPr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CFCFD75-FC27-4713-AA31-26C6E481332F}"/>
                </a:ext>
              </a:extLst>
            </p:cNvPr>
            <p:cNvCxnSpPr/>
            <p:nvPr/>
          </p:nvCxnSpPr>
          <p:spPr bwMode="auto">
            <a:xfrm rot="5400000" flipH="1" flipV="1">
              <a:off x="7943194" y="4628141"/>
              <a:ext cx="90210" cy="381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F00BAC5-42AE-4787-B031-CFFF94A6DAF4}"/>
                </a:ext>
              </a:extLst>
            </p:cNvPr>
            <p:cNvCxnSpPr/>
            <p:nvPr/>
          </p:nvCxnSpPr>
          <p:spPr bwMode="auto">
            <a:xfrm rot="16200000" flipV="1">
              <a:off x="7956474" y="4902123"/>
              <a:ext cx="76352" cy="5080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2406EF94-A9B5-42D2-BF8E-3D7D21076642}"/>
                </a:ext>
              </a:extLst>
            </p:cNvPr>
            <p:cNvCxnSpPr/>
            <p:nvPr/>
          </p:nvCxnSpPr>
          <p:spPr bwMode="auto">
            <a:xfrm>
              <a:off x="7994649" y="4832349"/>
              <a:ext cx="50802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01F311A-1093-4083-A7FD-A4E2AB5C9BDA}"/>
                </a:ext>
              </a:extLst>
            </p:cNvPr>
            <p:cNvCxnSpPr/>
            <p:nvPr/>
          </p:nvCxnSpPr>
          <p:spPr bwMode="auto">
            <a:xfrm>
              <a:off x="7994649" y="4724399"/>
              <a:ext cx="50802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93" name="Picture 92">
            <a:extLst>
              <a:ext uri="{FF2B5EF4-FFF2-40B4-BE49-F238E27FC236}">
                <a16:creationId xmlns:a16="http://schemas.microsoft.com/office/drawing/2014/main" id="{EE5FBAB2-9C33-4445-B844-3BDB0F26C92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6293756"/>
            <a:ext cx="712164" cy="566701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8" presetClass="exit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8" presetClass="exit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69" grpId="1"/>
      <p:bldP spid="70" grpId="0"/>
      <p:bldP spid="7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8">
            <a:extLst>
              <a:ext uri="{FF2B5EF4-FFF2-40B4-BE49-F238E27FC236}">
                <a16:creationId xmlns:a16="http://schemas.microsoft.com/office/drawing/2014/main" id="{744485ED-18D6-43BB-B952-EB7B2229669F}"/>
              </a:ext>
            </a:extLst>
          </p:cNvPr>
          <p:cNvGrpSpPr>
            <a:grpSpLocks/>
          </p:cNvGrpSpPr>
          <p:nvPr/>
        </p:nvGrpSpPr>
        <p:grpSpPr bwMode="auto">
          <a:xfrm>
            <a:off x="4924425" y="2009775"/>
            <a:ext cx="3190875" cy="2971800"/>
            <a:chOff x="4924425" y="2009775"/>
            <a:chExt cx="3190875" cy="2971800"/>
          </a:xfrm>
        </p:grpSpPr>
        <p:pic>
          <p:nvPicPr>
            <p:cNvPr id="32840" name="Picture 4">
              <a:extLst>
                <a:ext uri="{FF2B5EF4-FFF2-40B4-BE49-F238E27FC236}">
                  <a16:creationId xmlns:a16="http://schemas.microsoft.com/office/drawing/2014/main" id="{BE3C382A-6180-4EFF-AEFF-33AAFE427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4425" y="2009775"/>
              <a:ext cx="3095625" cy="297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2841" name="Group 96">
              <a:extLst>
                <a:ext uri="{FF2B5EF4-FFF2-40B4-BE49-F238E27FC236}">
                  <a16:creationId xmlns:a16="http://schemas.microsoft.com/office/drawing/2014/main" id="{05C0BF5A-2721-46CF-9B37-CEC346C6CB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37498" y="2844245"/>
              <a:ext cx="177802" cy="312814"/>
              <a:chOff x="8153400" y="3712255"/>
              <a:chExt cx="177802" cy="312814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75AB032B-E05B-4713-BA9E-EC275D594D82}"/>
                  </a:ext>
                </a:extLst>
              </p:cNvPr>
              <p:cNvSpPr/>
              <p:nvPr/>
            </p:nvSpPr>
            <p:spPr bwMode="auto">
              <a:xfrm>
                <a:off x="8153402" y="3817585"/>
                <a:ext cx="76200" cy="125413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hangingPunct="1">
                  <a:defRPr/>
                </a:pPr>
                <a:endParaRPr lang="en-US">
                  <a:latin typeface="Arial" charset="0"/>
                </a:endParaRP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666666CF-AC0D-4AE5-9CEA-2BC8C7CC199B}"/>
                  </a:ext>
                </a:extLst>
              </p:cNvPr>
              <p:cNvCxnSpPr/>
              <p:nvPr/>
            </p:nvCxnSpPr>
            <p:spPr bwMode="auto">
              <a:xfrm rot="5400000" flipH="1" flipV="1">
                <a:off x="8241508" y="3739004"/>
                <a:ext cx="90488" cy="381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64AB9351-0741-4DF2-9073-46BE192ECDD0}"/>
                  </a:ext>
                </a:extLst>
              </p:cNvPr>
              <p:cNvCxnSpPr/>
              <p:nvPr/>
            </p:nvCxnSpPr>
            <p:spPr bwMode="auto">
              <a:xfrm rot="16200000" flipV="1">
                <a:off x="8255002" y="3962048"/>
                <a:ext cx="76200" cy="508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F6100558-2E5D-4227-84F8-ADEA3DB4C456}"/>
                  </a:ext>
                </a:extLst>
              </p:cNvPr>
              <p:cNvCxnSpPr/>
              <p:nvPr/>
            </p:nvCxnSpPr>
            <p:spPr bwMode="auto">
              <a:xfrm>
                <a:off x="8280402" y="3904898"/>
                <a:ext cx="50800" cy="158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2AA3FB5D-0034-412C-A5B5-1E720BC90E23}"/>
                  </a:ext>
                </a:extLst>
              </p:cNvPr>
              <p:cNvCxnSpPr/>
              <p:nvPr/>
            </p:nvCxnSpPr>
            <p:spPr bwMode="auto">
              <a:xfrm>
                <a:off x="8280402" y="3835048"/>
                <a:ext cx="50800" cy="158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32842" name="Group 102">
              <a:extLst>
                <a:ext uri="{FF2B5EF4-FFF2-40B4-BE49-F238E27FC236}">
                  <a16:creationId xmlns:a16="http://schemas.microsoft.com/office/drawing/2014/main" id="{54F6D2E1-8FBC-4130-9C13-689DD8181D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4796" y="3724955"/>
              <a:ext cx="177802" cy="312814"/>
              <a:chOff x="8153400" y="3712255"/>
              <a:chExt cx="177802" cy="312814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BCFE67AB-BFF6-4891-A879-883680B846A4}"/>
                  </a:ext>
                </a:extLst>
              </p:cNvPr>
              <p:cNvSpPr/>
              <p:nvPr/>
            </p:nvSpPr>
            <p:spPr bwMode="auto">
              <a:xfrm>
                <a:off x="8153404" y="3816350"/>
                <a:ext cx="76200" cy="125413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hangingPunct="1">
                  <a:defRPr/>
                </a:pPr>
                <a:endParaRPr lang="en-US">
                  <a:latin typeface="Arial" charset="0"/>
                </a:endParaRPr>
              </a:p>
            </p:txBody>
          </p: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B3BA7201-2206-43FF-AECD-23110A9D04AF}"/>
                  </a:ext>
                </a:extLst>
              </p:cNvPr>
              <p:cNvCxnSpPr/>
              <p:nvPr/>
            </p:nvCxnSpPr>
            <p:spPr bwMode="auto">
              <a:xfrm rot="5400000" flipH="1" flipV="1">
                <a:off x="8241510" y="3737769"/>
                <a:ext cx="90488" cy="381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AAC57EE7-6C98-4B78-BD9E-0DA7B5FABBAB}"/>
                  </a:ext>
                </a:extLst>
              </p:cNvPr>
              <p:cNvCxnSpPr/>
              <p:nvPr/>
            </p:nvCxnSpPr>
            <p:spPr bwMode="auto">
              <a:xfrm rot="16200000" flipV="1">
                <a:off x="8255004" y="3960813"/>
                <a:ext cx="76200" cy="508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EF1B7803-F11B-4968-B0A7-C2A1C4E71ED4}"/>
                  </a:ext>
                </a:extLst>
              </p:cNvPr>
              <p:cNvCxnSpPr/>
              <p:nvPr/>
            </p:nvCxnSpPr>
            <p:spPr bwMode="auto">
              <a:xfrm>
                <a:off x="8280404" y="3903663"/>
                <a:ext cx="50800" cy="158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BE37FADA-98A1-40FF-A943-9F06C57FCFCD}"/>
                  </a:ext>
                </a:extLst>
              </p:cNvPr>
              <p:cNvCxnSpPr/>
              <p:nvPr/>
            </p:nvCxnSpPr>
            <p:spPr bwMode="auto">
              <a:xfrm>
                <a:off x="8280404" y="3833813"/>
                <a:ext cx="50800" cy="158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pic>
        <p:nvPicPr>
          <p:cNvPr id="32771" name="Picture 2">
            <a:extLst>
              <a:ext uri="{FF2B5EF4-FFF2-40B4-BE49-F238E27FC236}">
                <a16:creationId xmlns:a16="http://schemas.microsoft.com/office/drawing/2014/main" id="{175F8523-AC26-4860-A97A-DDA9DA6A3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81200"/>
            <a:ext cx="439102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2772" name="Group 12">
            <a:extLst>
              <a:ext uri="{FF2B5EF4-FFF2-40B4-BE49-F238E27FC236}">
                <a16:creationId xmlns:a16="http://schemas.microsoft.com/office/drawing/2014/main" id="{0E9F03C9-7EBD-4ECE-AC55-D35BBC1790EB}"/>
              </a:ext>
            </a:extLst>
          </p:cNvPr>
          <p:cNvGrpSpPr>
            <a:grpSpLocks/>
          </p:cNvGrpSpPr>
          <p:nvPr/>
        </p:nvGrpSpPr>
        <p:grpSpPr bwMode="auto">
          <a:xfrm>
            <a:off x="598488" y="2609850"/>
            <a:ext cx="4046537" cy="1771650"/>
            <a:chOff x="432" y="1536"/>
            <a:chExt cx="2563" cy="1134"/>
          </a:xfrm>
        </p:grpSpPr>
        <p:sp>
          <p:nvSpPr>
            <p:cNvPr id="32795" name="Line 13">
              <a:extLst>
                <a:ext uri="{FF2B5EF4-FFF2-40B4-BE49-F238E27FC236}">
                  <a16:creationId xmlns:a16="http://schemas.microsoft.com/office/drawing/2014/main" id="{52052ECE-0B6C-4886-AFFD-1B26E1E6A6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73" y="2175"/>
              <a:ext cx="183" cy="11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96" name="Line 14">
              <a:extLst>
                <a:ext uri="{FF2B5EF4-FFF2-40B4-BE49-F238E27FC236}">
                  <a16:creationId xmlns:a16="http://schemas.microsoft.com/office/drawing/2014/main" id="{CD83C9AE-9614-4745-9870-7AEC334D41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84" y="2292"/>
              <a:ext cx="1689" cy="6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97" name="Line 15">
              <a:extLst>
                <a:ext uri="{FF2B5EF4-FFF2-40B4-BE49-F238E27FC236}">
                  <a16:creationId xmlns:a16="http://schemas.microsoft.com/office/drawing/2014/main" id="{7CD5EB7F-FA90-4D4F-A2BB-AA8BABF6DB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1" y="2244"/>
              <a:ext cx="0" cy="11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98" name="Line 16">
              <a:extLst>
                <a:ext uri="{FF2B5EF4-FFF2-40B4-BE49-F238E27FC236}">
                  <a16:creationId xmlns:a16="http://schemas.microsoft.com/office/drawing/2014/main" id="{76CCED14-4219-43BA-ACBE-CD75F85729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2" y="2243"/>
              <a:ext cx="90" cy="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99" name="Line 17">
              <a:extLst>
                <a:ext uri="{FF2B5EF4-FFF2-40B4-BE49-F238E27FC236}">
                  <a16:creationId xmlns:a16="http://schemas.microsoft.com/office/drawing/2014/main" id="{242F400E-CBEB-4A3B-92E6-C57CECF486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2" y="1956"/>
              <a:ext cx="0" cy="21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00" name="Line 18">
              <a:extLst>
                <a:ext uri="{FF2B5EF4-FFF2-40B4-BE49-F238E27FC236}">
                  <a16:creationId xmlns:a16="http://schemas.microsoft.com/office/drawing/2014/main" id="{EBA9CC72-7C77-415A-8C43-294FCFA104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67" y="1960"/>
              <a:ext cx="195" cy="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2801" name="Group 19">
              <a:extLst>
                <a:ext uri="{FF2B5EF4-FFF2-40B4-BE49-F238E27FC236}">
                  <a16:creationId xmlns:a16="http://schemas.microsoft.com/office/drawing/2014/main" id="{4A8AFD66-D36D-4EF7-A344-60CD220F3B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" y="2400"/>
              <a:ext cx="162" cy="252"/>
              <a:chOff x="480" y="2400"/>
              <a:chExt cx="162" cy="252"/>
            </a:xfrm>
          </p:grpSpPr>
          <p:sp>
            <p:nvSpPr>
              <p:cNvPr id="32837" name="Line 20" descr="B">
                <a:extLst>
                  <a:ext uri="{FF2B5EF4-FFF2-40B4-BE49-F238E27FC236}">
                    <a16:creationId xmlns:a16="http://schemas.microsoft.com/office/drawing/2014/main" id="{9F5924BD-EA7D-4C6D-8468-6E80307113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0" y="2403"/>
                <a:ext cx="62" cy="2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38" name="Line 21">
                <a:extLst>
                  <a:ext uri="{FF2B5EF4-FFF2-40B4-BE49-F238E27FC236}">
                    <a16:creationId xmlns:a16="http://schemas.microsoft.com/office/drawing/2014/main" id="{0EF61D9D-9416-4CD3-95AF-6C23491F90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36" y="2400"/>
                <a:ext cx="0" cy="252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39" name="Line 22">
                <a:extLst>
                  <a:ext uri="{FF2B5EF4-FFF2-40B4-BE49-F238E27FC236}">
                    <a16:creationId xmlns:a16="http://schemas.microsoft.com/office/drawing/2014/main" id="{FE708AF8-2DE9-4C0F-B73D-BC6FE1277E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" y="2646"/>
                <a:ext cx="162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802" name="Group 23">
              <a:extLst>
                <a:ext uri="{FF2B5EF4-FFF2-40B4-BE49-F238E27FC236}">
                  <a16:creationId xmlns:a16="http://schemas.microsoft.com/office/drawing/2014/main" id="{BFC7172B-07D8-4E92-91D4-A89D56343F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8" y="1903"/>
              <a:ext cx="222" cy="215"/>
              <a:chOff x="618" y="1891"/>
              <a:chExt cx="222" cy="215"/>
            </a:xfrm>
          </p:grpSpPr>
          <p:pic>
            <p:nvPicPr>
              <p:cNvPr id="32835" name="Picture 24" descr="Stecker">
                <a:extLst>
                  <a:ext uri="{FF2B5EF4-FFF2-40B4-BE49-F238E27FC236}">
                    <a16:creationId xmlns:a16="http://schemas.microsoft.com/office/drawing/2014/main" id="{74874EC1-19D6-489A-ACBB-42F743F4D9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7" y="1891"/>
                <a:ext cx="91" cy="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836" name="Text Box 25">
                <a:extLst>
                  <a:ext uri="{FF2B5EF4-FFF2-40B4-BE49-F238E27FC236}">
                    <a16:creationId xmlns:a16="http://schemas.microsoft.com/office/drawing/2014/main" id="{174D94C6-907B-4C91-BD3F-0A969DC8CF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8" y="1968"/>
                <a:ext cx="222" cy="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de-DE" altLang="en-US" sz="800" b="1" i="1">
                    <a:latin typeface="Arial" panose="020B0604020202020204" pitchFamily="34" charset="0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CE</a:t>
                </a:r>
              </a:p>
            </p:txBody>
          </p:sp>
        </p:grpSp>
        <p:sp>
          <p:nvSpPr>
            <p:cNvPr id="32803" name="Line 26">
              <a:extLst>
                <a:ext uri="{FF2B5EF4-FFF2-40B4-BE49-F238E27FC236}">
                  <a16:creationId xmlns:a16="http://schemas.microsoft.com/office/drawing/2014/main" id="{F0C1E708-4856-45E5-B79E-4ABF549E24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1" y="1863"/>
              <a:ext cx="1" cy="39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04" name="Line 27" descr="C">
              <a:extLst>
                <a:ext uri="{FF2B5EF4-FFF2-40B4-BE49-F238E27FC236}">
                  <a16:creationId xmlns:a16="http://schemas.microsoft.com/office/drawing/2014/main" id="{40744515-2B8F-407E-AB90-E0ABD4A8F3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70" y="1860"/>
              <a:ext cx="162" cy="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05" name="Text Box 28">
              <a:extLst>
                <a:ext uri="{FF2B5EF4-FFF2-40B4-BE49-F238E27FC236}">
                  <a16:creationId xmlns:a16="http://schemas.microsoft.com/office/drawing/2014/main" id="{E9D00428-38A5-41FB-A9BA-8A36ED918D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1683"/>
              <a:ext cx="228" cy="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de-DE" altLang="en-US" sz="800" b="1" i="1">
                  <a:latin typeface="Arial" panose="020B060402020202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BR</a:t>
              </a:r>
            </a:p>
          </p:txBody>
        </p:sp>
        <p:sp>
          <p:nvSpPr>
            <p:cNvPr id="32806" name="Line 29">
              <a:extLst>
                <a:ext uri="{FF2B5EF4-FFF2-40B4-BE49-F238E27FC236}">
                  <a16:creationId xmlns:a16="http://schemas.microsoft.com/office/drawing/2014/main" id="{02BB8F2C-356A-4047-A254-9D1D37BEA0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6" y="1870"/>
              <a:ext cx="0" cy="7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2807" name="Group 30">
              <a:extLst>
                <a:ext uri="{FF2B5EF4-FFF2-40B4-BE49-F238E27FC236}">
                  <a16:creationId xmlns:a16="http://schemas.microsoft.com/office/drawing/2014/main" id="{0B4699AE-59D6-45F2-9D2A-2A36D4DEE7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4" y="1942"/>
              <a:ext cx="129" cy="156"/>
              <a:chOff x="1764" y="1942"/>
              <a:chExt cx="129" cy="156"/>
            </a:xfrm>
          </p:grpSpPr>
          <p:pic>
            <p:nvPicPr>
              <p:cNvPr id="32833" name="Picture 31" descr="Stecker">
                <a:extLst>
                  <a:ext uri="{FF2B5EF4-FFF2-40B4-BE49-F238E27FC236}">
                    <a16:creationId xmlns:a16="http://schemas.microsoft.com/office/drawing/2014/main" id="{B80DE5B8-9FEE-40C1-92A0-059F2294C2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88" y="1942"/>
                <a:ext cx="91" cy="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834" name="Text Box 32">
                <a:extLst>
                  <a:ext uri="{FF2B5EF4-FFF2-40B4-BE49-F238E27FC236}">
                    <a16:creationId xmlns:a16="http://schemas.microsoft.com/office/drawing/2014/main" id="{A170B09E-5EB8-4359-AE4B-DFE0BA8BB1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64" y="2020"/>
                <a:ext cx="129" cy="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de-DE" altLang="en-US" sz="800" b="1" i="1">
                    <a:latin typeface="Arial" panose="020B0604020202020204" pitchFamily="34" charset="0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CG</a:t>
                </a:r>
              </a:p>
            </p:txBody>
          </p:sp>
        </p:grpSp>
        <p:sp>
          <p:nvSpPr>
            <p:cNvPr id="32808" name="Line 33">
              <a:extLst>
                <a:ext uri="{FF2B5EF4-FFF2-40B4-BE49-F238E27FC236}">
                  <a16:creationId xmlns:a16="http://schemas.microsoft.com/office/drawing/2014/main" id="{6D9F796C-227D-4092-8683-8227ED80ED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6" y="1542"/>
              <a:ext cx="0" cy="28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09" name="Line 34">
              <a:extLst>
                <a:ext uri="{FF2B5EF4-FFF2-40B4-BE49-F238E27FC236}">
                  <a16:creationId xmlns:a16="http://schemas.microsoft.com/office/drawing/2014/main" id="{3A533ABA-AF45-44B4-90CE-16AA84CDAF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3" y="1536"/>
              <a:ext cx="159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10" name="Line 35" descr="A">
              <a:extLst>
                <a:ext uri="{FF2B5EF4-FFF2-40B4-BE49-F238E27FC236}">
                  <a16:creationId xmlns:a16="http://schemas.microsoft.com/office/drawing/2014/main" id="{44ECC8A4-8A25-47DF-A5C6-023765A2F5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0" y="1830"/>
              <a:ext cx="1823" cy="6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11" name="Line 36">
              <a:extLst>
                <a:ext uri="{FF2B5EF4-FFF2-40B4-BE49-F238E27FC236}">
                  <a16:creationId xmlns:a16="http://schemas.microsoft.com/office/drawing/2014/main" id="{FA710940-5C5B-476A-8E8B-99B4715047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8" y="1896"/>
              <a:ext cx="27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12" name="Line 37">
              <a:extLst>
                <a:ext uri="{FF2B5EF4-FFF2-40B4-BE49-F238E27FC236}">
                  <a16:creationId xmlns:a16="http://schemas.microsoft.com/office/drawing/2014/main" id="{B8D4D510-8F6E-475D-A6B4-62F1C89622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4" y="1893"/>
              <a:ext cx="0" cy="3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13" name="Line 38">
              <a:extLst>
                <a:ext uri="{FF2B5EF4-FFF2-40B4-BE49-F238E27FC236}">
                  <a16:creationId xmlns:a16="http://schemas.microsoft.com/office/drawing/2014/main" id="{37162993-D03E-44DA-8577-60D8DA38F1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75" y="1893"/>
              <a:ext cx="0" cy="3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2814" name="Group 39">
              <a:extLst>
                <a:ext uri="{FF2B5EF4-FFF2-40B4-BE49-F238E27FC236}">
                  <a16:creationId xmlns:a16="http://schemas.microsoft.com/office/drawing/2014/main" id="{507B89C2-DCBA-48E4-AC4E-487ED13C58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30" y="1923"/>
              <a:ext cx="93" cy="130"/>
              <a:chOff x="2130" y="1923"/>
              <a:chExt cx="93" cy="130"/>
            </a:xfrm>
          </p:grpSpPr>
          <p:sp>
            <p:nvSpPr>
              <p:cNvPr id="32831" name="Text Box 40">
                <a:extLst>
                  <a:ext uri="{FF2B5EF4-FFF2-40B4-BE49-F238E27FC236}">
                    <a16:creationId xmlns:a16="http://schemas.microsoft.com/office/drawing/2014/main" id="{DF2490E9-0ABF-4F70-A83F-FF545D1E6D3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30" y="1974"/>
                <a:ext cx="93" cy="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de-DE" altLang="en-US" sz="800" b="1" i="1">
                    <a:latin typeface="Arial" panose="020B0604020202020204" pitchFamily="34" charset="0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FC</a:t>
                </a:r>
              </a:p>
            </p:txBody>
          </p:sp>
          <p:sp>
            <p:nvSpPr>
              <p:cNvPr id="32832" name="Rectangle 41">
                <a:extLst>
                  <a:ext uri="{FF2B5EF4-FFF2-40B4-BE49-F238E27FC236}">
                    <a16:creationId xmlns:a16="http://schemas.microsoft.com/office/drawing/2014/main" id="{9949A3B7-E2A3-4088-BA48-B644524032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6" y="1923"/>
                <a:ext cx="75" cy="51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2815" name="Group 42">
              <a:extLst>
                <a:ext uri="{FF2B5EF4-FFF2-40B4-BE49-F238E27FC236}">
                  <a16:creationId xmlns:a16="http://schemas.microsoft.com/office/drawing/2014/main" id="{4BD67ABF-FFE7-47F5-BBD2-A77113734C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92" y="1922"/>
              <a:ext cx="87" cy="131"/>
              <a:chOff x="2292" y="1922"/>
              <a:chExt cx="87" cy="131"/>
            </a:xfrm>
          </p:grpSpPr>
          <p:sp>
            <p:nvSpPr>
              <p:cNvPr id="32829" name="Text Box 43">
                <a:extLst>
                  <a:ext uri="{FF2B5EF4-FFF2-40B4-BE49-F238E27FC236}">
                    <a16:creationId xmlns:a16="http://schemas.microsoft.com/office/drawing/2014/main" id="{673C3FC2-B2BD-420F-8EC0-C29731797B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92" y="1974"/>
                <a:ext cx="87" cy="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de-DE" altLang="en-US" sz="800" b="1" i="1">
                    <a:latin typeface="Arial" panose="020B0604020202020204" pitchFamily="34" charset="0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FB</a:t>
                </a:r>
              </a:p>
            </p:txBody>
          </p:sp>
          <p:sp>
            <p:nvSpPr>
              <p:cNvPr id="32830" name="Rectangle 44">
                <a:extLst>
                  <a:ext uri="{FF2B5EF4-FFF2-40B4-BE49-F238E27FC236}">
                    <a16:creationId xmlns:a16="http://schemas.microsoft.com/office/drawing/2014/main" id="{2F52D57D-EA45-4481-B552-BD1A169EB0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7" y="1922"/>
                <a:ext cx="75" cy="51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2816" name="Line 45">
              <a:extLst>
                <a:ext uri="{FF2B5EF4-FFF2-40B4-BE49-F238E27FC236}">
                  <a16:creationId xmlns:a16="http://schemas.microsoft.com/office/drawing/2014/main" id="{533D353D-C374-4538-8276-3D26DF290E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51" y="1890"/>
              <a:ext cx="29" cy="9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2817" name="Group 46">
              <a:extLst>
                <a:ext uri="{FF2B5EF4-FFF2-40B4-BE49-F238E27FC236}">
                  <a16:creationId xmlns:a16="http://schemas.microsoft.com/office/drawing/2014/main" id="{2BDB0766-F39F-4730-A47D-EF09E6940F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0" y="1832"/>
              <a:ext cx="1493" cy="114"/>
              <a:chOff x="820" y="1832"/>
              <a:chExt cx="1493" cy="114"/>
            </a:xfrm>
          </p:grpSpPr>
          <p:sp>
            <p:nvSpPr>
              <p:cNvPr id="32825" name="Line 47">
                <a:extLst>
                  <a:ext uri="{FF2B5EF4-FFF2-40B4-BE49-F238E27FC236}">
                    <a16:creationId xmlns:a16="http://schemas.microsoft.com/office/drawing/2014/main" id="{7C104914-524A-4C48-BD63-A699B8744D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41" y="1835"/>
                <a:ext cx="1063" cy="38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26" name="Line 48">
                <a:extLst>
                  <a:ext uri="{FF2B5EF4-FFF2-40B4-BE49-F238E27FC236}">
                    <a16:creationId xmlns:a16="http://schemas.microsoft.com/office/drawing/2014/main" id="{F781DD76-EA79-43FB-ACF6-70846DA2C1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47" y="1832"/>
                <a:ext cx="0" cy="11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27" name="Line 49">
                <a:extLst>
                  <a:ext uri="{FF2B5EF4-FFF2-40B4-BE49-F238E27FC236}">
                    <a16:creationId xmlns:a16="http://schemas.microsoft.com/office/drawing/2014/main" id="{175DAA50-C6B2-42F7-BA39-E40B55DB70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3" y="1873"/>
                <a:ext cx="0" cy="4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28" name="Line 50">
                <a:extLst>
                  <a:ext uri="{FF2B5EF4-FFF2-40B4-BE49-F238E27FC236}">
                    <a16:creationId xmlns:a16="http://schemas.microsoft.com/office/drawing/2014/main" id="{52CE44C6-0884-4E76-B575-10F9586959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20" y="1946"/>
                <a:ext cx="42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2818" name="Line 51">
              <a:extLst>
                <a:ext uri="{FF2B5EF4-FFF2-40B4-BE49-F238E27FC236}">
                  <a16:creationId xmlns:a16="http://schemas.microsoft.com/office/drawing/2014/main" id="{A7008659-CCCE-44D4-BAE2-164FDC61D4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73" y="1938"/>
              <a:ext cx="222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32819" name="Picture 52" descr="Stecker">
              <a:extLst>
                <a:ext uri="{FF2B5EF4-FFF2-40B4-BE49-F238E27FC236}">
                  <a16:creationId xmlns:a16="http://schemas.microsoft.com/office/drawing/2014/main" id="{E8358610-CC42-468F-8B20-353ACC42DA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9" y="1862"/>
              <a:ext cx="61" cy="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820" name="Text Box 53">
              <a:extLst>
                <a:ext uri="{FF2B5EF4-FFF2-40B4-BE49-F238E27FC236}">
                  <a16:creationId xmlns:a16="http://schemas.microsoft.com/office/drawing/2014/main" id="{F6F92F18-B316-4B9F-85A2-2F594ACF98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87" y="1938"/>
              <a:ext cx="408" cy="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de-DE" altLang="en-US" sz="800" b="1" i="1">
                  <a:latin typeface="Arial" panose="020B060402020202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C_rear</a:t>
              </a:r>
            </a:p>
          </p:txBody>
        </p:sp>
        <p:sp>
          <p:nvSpPr>
            <p:cNvPr id="32821" name="AutoShape 54">
              <a:extLst>
                <a:ext uri="{FF2B5EF4-FFF2-40B4-BE49-F238E27FC236}">
                  <a16:creationId xmlns:a16="http://schemas.microsoft.com/office/drawing/2014/main" id="{621E5A34-6280-4830-B580-BF6E21A5FBE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04" y="2202"/>
              <a:ext cx="91" cy="91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800">
                  <a:latin typeface="Arial" panose="020B0604020202020204" pitchFamily="34" charset="0"/>
                </a:rPr>
                <a:t>+</a:t>
              </a:r>
            </a:p>
          </p:txBody>
        </p:sp>
        <p:sp>
          <p:nvSpPr>
            <p:cNvPr id="32822" name="Line 55">
              <a:extLst>
                <a:ext uri="{FF2B5EF4-FFF2-40B4-BE49-F238E27FC236}">
                  <a16:creationId xmlns:a16="http://schemas.microsoft.com/office/drawing/2014/main" id="{7BEBE568-0299-4E9C-A836-35D61F6AE8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92" y="1932"/>
              <a:ext cx="3" cy="64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23" name="Text Box 56">
              <a:extLst>
                <a:ext uri="{FF2B5EF4-FFF2-40B4-BE49-F238E27FC236}">
                  <a16:creationId xmlns:a16="http://schemas.microsoft.com/office/drawing/2014/main" id="{E19CC3FF-49F9-4453-A71D-541BA89CF9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1" y="2591"/>
              <a:ext cx="390" cy="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de-DE" altLang="en-US" sz="800" b="1" i="1">
                  <a:latin typeface="Arial" panose="020B060402020202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BATTERY</a:t>
              </a:r>
            </a:p>
          </p:txBody>
        </p:sp>
        <p:sp>
          <p:nvSpPr>
            <p:cNvPr id="32824" name="Text Box 57">
              <a:extLst>
                <a:ext uri="{FF2B5EF4-FFF2-40B4-BE49-F238E27FC236}">
                  <a16:creationId xmlns:a16="http://schemas.microsoft.com/office/drawing/2014/main" id="{CBACAA14-3EA6-4CD2-9089-F9ACFED5CE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2430"/>
              <a:ext cx="228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de-DE" altLang="en-US" sz="800" b="1" i="1">
                  <a:latin typeface="Arial" panose="020B060402020202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BL</a:t>
              </a:r>
            </a:p>
          </p:txBody>
        </p:sp>
      </p:grpSp>
      <p:sp>
        <p:nvSpPr>
          <p:cNvPr id="125" name="Rectangle 70">
            <a:extLst>
              <a:ext uri="{FF2B5EF4-FFF2-40B4-BE49-F238E27FC236}">
                <a16:creationId xmlns:a16="http://schemas.microsoft.com/office/drawing/2014/main" id="{FB7CB91F-E83B-4952-ABE6-6BA285849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6788" y="1484313"/>
            <a:ext cx="1625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en-US" sz="2000">
                <a:solidFill>
                  <a:srgbClr val="FF0000"/>
                </a:solidFill>
              </a:rPr>
              <a:t>Wheel Base 2</a:t>
            </a:r>
          </a:p>
        </p:txBody>
      </p:sp>
      <p:sp>
        <p:nvSpPr>
          <p:cNvPr id="126" name="Text Box 71">
            <a:extLst>
              <a:ext uri="{FF2B5EF4-FFF2-40B4-BE49-F238E27FC236}">
                <a16:creationId xmlns:a16="http://schemas.microsoft.com/office/drawing/2014/main" id="{E9D7D4A3-8999-4E3B-9530-0346805E7E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0238" y="1677988"/>
            <a:ext cx="1511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en-US" sz="2000">
                <a:solidFill>
                  <a:srgbClr val="FF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Rear Cable 2</a:t>
            </a:r>
          </a:p>
        </p:txBody>
      </p:sp>
      <p:sp>
        <p:nvSpPr>
          <p:cNvPr id="32775" name="Line 4">
            <a:extLst>
              <a:ext uri="{FF2B5EF4-FFF2-40B4-BE49-F238E27FC236}">
                <a16:creationId xmlns:a16="http://schemas.microsoft.com/office/drawing/2014/main" id="{9A5F4F6C-53C0-40CC-A85C-4DF71735043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550" y="6019800"/>
            <a:ext cx="30638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6" name="Line 5">
            <a:extLst>
              <a:ext uri="{FF2B5EF4-FFF2-40B4-BE49-F238E27FC236}">
                <a16:creationId xmlns:a16="http://schemas.microsoft.com/office/drawing/2014/main" id="{BE22D8EF-751D-4945-8597-000FE7415C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550" y="6145213"/>
            <a:ext cx="306388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7" name="Text Box 6">
            <a:extLst>
              <a:ext uri="{FF2B5EF4-FFF2-40B4-BE49-F238E27FC236}">
                <a16:creationId xmlns:a16="http://schemas.microsoft.com/office/drawing/2014/main" id="{6A46119A-4F75-473E-8324-C2531EE942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4" y="5016500"/>
            <a:ext cx="26411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e-DE" altLang="en-US" sz="800" b="1"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red       : series COMMON CABLE</a:t>
            </a:r>
            <a:br>
              <a:rPr lang="de-DE" altLang="en-US" sz="800" b="1"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de-DE" altLang="en-US" sz="800" b="1"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dotted      : engine &amp; battery COMMON CABLE</a:t>
            </a:r>
          </a:p>
        </p:txBody>
      </p:sp>
      <p:sp>
        <p:nvSpPr>
          <p:cNvPr id="32778" name="Text Box 7">
            <a:extLst>
              <a:ext uri="{FF2B5EF4-FFF2-40B4-BE49-F238E27FC236}">
                <a16:creationId xmlns:a16="http://schemas.microsoft.com/office/drawing/2014/main" id="{A6F99F50-36A0-473F-8D58-8E725EDD9F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50" y="5683250"/>
            <a:ext cx="2132013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e-DE" altLang="en-US" sz="800" b="1"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Cable colours legend:</a:t>
            </a:r>
          </a:p>
        </p:txBody>
      </p:sp>
      <p:sp>
        <p:nvSpPr>
          <p:cNvPr id="32779" name="Rectangle 74">
            <a:extLst>
              <a:ext uri="{FF2B5EF4-FFF2-40B4-BE49-F238E27FC236}">
                <a16:creationId xmlns:a16="http://schemas.microsoft.com/office/drawing/2014/main" id="{415EF322-0B77-4EBB-89D2-52A9DA3343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7363" y="4696832"/>
            <a:ext cx="2009775" cy="216116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en-US" sz="1400" u="sng" dirty="0">
                <a:solidFill>
                  <a:srgbClr val="FF0000"/>
                </a:solidFill>
                <a:latin typeface="Arial" panose="020B0604020202020204" pitchFamily="34" charset="0"/>
              </a:rPr>
              <a:t>Basic Functions</a:t>
            </a:r>
            <a:r>
              <a:rPr lang="it-IT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Front lights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Rear lights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Trailer lights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Engine ECU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Alternator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Engine start motor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Fuel level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Gearbox signals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Power distributions</a:t>
            </a:r>
          </a:p>
        </p:txBody>
      </p:sp>
      <p:sp>
        <p:nvSpPr>
          <p:cNvPr id="32780" name="TextBox 132">
            <a:extLst>
              <a:ext uri="{FF2B5EF4-FFF2-40B4-BE49-F238E27FC236}">
                <a16:creationId xmlns:a16="http://schemas.microsoft.com/office/drawing/2014/main" id="{318CB502-9D86-467C-977A-2B6333A68C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938" y="1320800"/>
            <a:ext cx="1766887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FF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BASIC RANGE</a:t>
            </a:r>
          </a:p>
        </p:txBody>
      </p:sp>
      <p:grpSp>
        <p:nvGrpSpPr>
          <p:cNvPr id="12" name="Group 70">
            <a:extLst>
              <a:ext uri="{FF2B5EF4-FFF2-40B4-BE49-F238E27FC236}">
                <a16:creationId xmlns:a16="http://schemas.microsoft.com/office/drawing/2014/main" id="{F51627FB-383E-4A55-A79E-9D97EA5F3680}"/>
              </a:ext>
            </a:extLst>
          </p:cNvPr>
          <p:cNvGrpSpPr/>
          <p:nvPr/>
        </p:nvGrpSpPr>
        <p:grpSpPr>
          <a:xfrm>
            <a:off x="477838" y="2469143"/>
            <a:ext cx="190502" cy="363614"/>
            <a:chOff x="7854949" y="4602086"/>
            <a:chExt cx="190502" cy="363614"/>
          </a:xfrm>
          <a:scene3d>
            <a:camera prst="orthographicFront">
              <a:rot lat="0" lon="0" rev="10800000"/>
            </a:camera>
            <a:lightRig rig="threePt" dir="t"/>
          </a:scene3d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517BF1D-6509-4020-B6AD-DB1792CBD97D}"/>
                </a:ext>
              </a:extLst>
            </p:cNvPr>
            <p:cNvSpPr/>
            <p:nvPr/>
          </p:nvSpPr>
          <p:spPr bwMode="auto">
            <a:xfrm>
              <a:off x="7854949" y="4706559"/>
              <a:ext cx="76200" cy="182789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</a:endParaRP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18C02FB-C6F8-4787-A50C-CC5F906548BE}"/>
                </a:ext>
              </a:extLst>
            </p:cNvPr>
            <p:cNvCxnSpPr/>
            <p:nvPr/>
          </p:nvCxnSpPr>
          <p:spPr bwMode="auto">
            <a:xfrm rot="5400000" flipH="1" flipV="1">
              <a:off x="7943194" y="4628141"/>
              <a:ext cx="90210" cy="381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58336AC-79AE-4B10-9F47-D38B21746FB8}"/>
                </a:ext>
              </a:extLst>
            </p:cNvPr>
            <p:cNvCxnSpPr/>
            <p:nvPr/>
          </p:nvCxnSpPr>
          <p:spPr bwMode="auto">
            <a:xfrm rot="16200000" flipV="1">
              <a:off x="7956474" y="4902123"/>
              <a:ext cx="76352" cy="5080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726F816-54CF-405F-A729-5E6BD67C9A00}"/>
                </a:ext>
              </a:extLst>
            </p:cNvPr>
            <p:cNvCxnSpPr/>
            <p:nvPr/>
          </p:nvCxnSpPr>
          <p:spPr bwMode="auto">
            <a:xfrm>
              <a:off x="7994649" y="4832349"/>
              <a:ext cx="50802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F0BDDFB-2A46-4A70-8963-CC70A3FBE585}"/>
                </a:ext>
              </a:extLst>
            </p:cNvPr>
            <p:cNvCxnSpPr/>
            <p:nvPr/>
          </p:nvCxnSpPr>
          <p:spPr bwMode="auto">
            <a:xfrm>
              <a:off x="7994649" y="4724399"/>
              <a:ext cx="50802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3" name="Group 76">
            <a:extLst>
              <a:ext uri="{FF2B5EF4-FFF2-40B4-BE49-F238E27FC236}">
                <a16:creationId xmlns:a16="http://schemas.microsoft.com/office/drawing/2014/main" id="{D4D2696A-8481-48B2-AD5B-A035184D614B}"/>
              </a:ext>
            </a:extLst>
          </p:cNvPr>
          <p:cNvGrpSpPr/>
          <p:nvPr/>
        </p:nvGrpSpPr>
        <p:grpSpPr>
          <a:xfrm>
            <a:off x="477838" y="4174898"/>
            <a:ext cx="190502" cy="363614"/>
            <a:chOff x="7854949" y="4602086"/>
            <a:chExt cx="190502" cy="363614"/>
          </a:xfrm>
          <a:scene3d>
            <a:camera prst="orthographicFront">
              <a:rot lat="0" lon="0" rev="10800000"/>
            </a:camera>
            <a:lightRig rig="threePt" dir="t"/>
          </a:scene3d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221B9BE-C5FE-41B3-AE01-D49A2A86573D}"/>
                </a:ext>
              </a:extLst>
            </p:cNvPr>
            <p:cNvSpPr/>
            <p:nvPr/>
          </p:nvSpPr>
          <p:spPr bwMode="auto">
            <a:xfrm>
              <a:off x="7854949" y="4706559"/>
              <a:ext cx="76200" cy="182789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</a:endParaRP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AAAC601-2CB3-4EDF-948B-DC09853B8C6E}"/>
                </a:ext>
              </a:extLst>
            </p:cNvPr>
            <p:cNvCxnSpPr/>
            <p:nvPr/>
          </p:nvCxnSpPr>
          <p:spPr bwMode="auto">
            <a:xfrm rot="5400000" flipH="1" flipV="1">
              <a:off x="7943194" y="4628141"/>
              <a:ext cx="90210" cy="381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71E67132-F8B2-488C-B12C-7C691533DBA9}"/>
                </a:ext>
              </a:extLst>
            </p:cNvPr>
            <p:cNvCxnSpPr/>
            <p:nvPr/>
          </p:nvCxnSpPr>
          <p:spPr bwMode="auto">
            <a:xfrm rot="16200000" flipV="1">
              <a:off x="7956474" y="4902123"/>
              <a:ext cx="76352" cy="5080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621767F-2961-4BE3-8310-3AC7C11C828A}"/>
                </a:ext>
              </a:extLst>
            </p:cNvPr>
            <p:cNvCxnSpPr/>
            <p:nvPr/>
          </p:nvCxnSpPr>
          <p:spPr bwMode="auto">
            <a:xfrm>
              <a:off x="7994649" y="4832349"/>
              <a:ext cx="50802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29037BB-482E-414E-B6DF-3AD1E73D6174}"/>
                </a:ext>
              </a:extLst>
            </p:cNvPr>
            <p:cNvCxnSpPr/>
            <p:nvPr/>
          </p:nvCxnSpPr>
          <p:spPr bwMode="auto">
            <a:xfrm>
              <a:off x="7994649" y="4724399"/>
              <a:ext cx="50802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4" name="Group 84">
            <a:extLst>
              <a:ext uri="{FF2B5EF4-FFF2-40B4-BE49-F238E27FC236}">
                <a16:creationId xmlns:a16="http://schemas.microsoft.com/office/drawing/2014/main" id="{41E18768-3D43-4808-A047-83AED0C12474}"/>
              </a:ext>
            </a:extLst>
          </p:cNvPr>
          <p:cNvGrpSpPr/>
          <p:nvPr/>
        </p:nvGrpSpPr>
        <p:grpSpPr>
          <a:xfrm>
            <a:off x="477838" y="2469143"/>
            <a:ext cx="190502" cy="363614"/>
            <a:chOff x="7854949" y="4602086"/>
            <a:chExt cx="190502" cy="363614"/>
          </a:xfrm>
          <a:scene3d>
            <a:camera prst="orthographicFront">
              <a:rot lat="0" lon="0" rev="10800000"/>
            </a:camera>
            <a:lightRig rig="threePt" dir="t"/>
          </a:scene3d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84A06E16-B1A7-4E4F-82DF-7B2B87CE1EC5}"/>
                </a:ext>
              </a:extLst>
            </p:cNvPr>
            <p:cNvSpPr/>
            <p:nvPr/>
          </p:nvSpPr>
          <p:spPr bwMode="auto">
            <a:xfrm>
              <a:off x="7854949" y="4706559"/>
              <a:ext cx="76200" cy="182789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</a:endParaRP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81CB35E-D935-4B82-979B-D5B02AFBA859}"/>
                </a:ext>
              </a:extLst>
            </p:cNvPr>
            <p:cNvCxnSpPr/>
            <p:nvPr/>
          </p:nvCxnSpPr>
          <p:spPr bwMode="auto">
            <a:xfrm rot="5400000" flipH="1" flipV="1">
              <a:off x="7943194" y="4628141"/>
              <a:ext cx="90210" cy="381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47C9C0D9-3130-4662-A42F-7ACC621939BE}"/>
                </a:ext>
              </a:extLst>
            </p:cNvPr>
            <p:cNvCxnSpPr/>
            <p:nvPr/>
          </p:nvCxnSpPr>
          <p:spPr bwMode="auto">
            <a:xfrm rot="16200000" flipV="1">
              <a:off x="7956474" y="4902123"/>
              <a:ext cx="76352" cy="5080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443BFFA-8873-4C9A-83C0-B53C6D3382AE}"/>
                </a:ext>
              </a:extLst>
            </p:cNvPr>
            <p:cNvCxnSpPr/>
            <p:nvPr/>
          </p:nvCxnSpPr>
          <p:spPr bwMode="auto">
            <a:xfrm>
              <a:off x="7994649" y="4832349"/>
              <a:ext cx="50802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13DB08-DA63-4138-B535-7BAC14E6B5CB}"/>
                </a:ext>
              </a:extLst>
            </p:cNvPr>
            <p:cNvCxnSpPr/>
            <p:nvPr/>
          </p:nvCxnSpPr>
          <p:spPr bwMode="auto">
            <a:xfrm>
              <a:off x="7994649" y="4724399"/>
              <a:ext cx="50802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5" name="Group 90">
            <a:extLst>
              <a:ext uri="{FF2B5EF4-FFF2-40B4-BE49-F238E27FC236}">
                <a16:creationId xmlns:a16="http://schemas.microsoft.com/office/drawing/2014/main" id="{CE80AA3C-ECE4-4DDD-977A-874038C50089}"/>
              </a:ext>
            </a:extLst>
          </p:cNvPr>
          <p:cNvGrpSpPr/>
          <p:nvPr/>
        </p:nvGrpSpPr>
        <p:grpSpPr>
          <a:xfrm>
            <a:off x="477838" y="4174898"/>
            <a:ext cx="190502" cy="363614"/>
            <a:chOff x="7854949" y="4602086"/>
            <a:chExt cx="190502" cy="363614"/>
          </a:xfrm>
          <a:scene3d>
            <a:camera prst="orthographicFront">
              <a:rot lat="0" lon="0" rev="10800000"/>
            </a:camera>
            <a:lightRig rig="threePt" dir="t"/>
          </a:scene3d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822B8B5-CAA4-4130-9932-706072324E4B}"/>
                </a:ext>
              </a:extLst>
            </p:cNvPr>
            <p:cNvSpPr/>
            <p:nvPr/>
          </p:nvSpPr>
          <p:spPr bwMode="auto">
            <a:xfrm>
              <a:off x="7854949" y="4706559"/>
              <a:ext cx="76200" cy="182789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</a:endParaRP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460AF94-F168-4B1F-A987-AE8212622D73}"/>
                </a:ext>
              </a:extLst>
            </p:cNvPr>
            <p:cNvCxnSpPr/>
            <p:nvPr/>
          </p:nvCxnSpPr>
          <p:spPr bwMode="auto">
            <a:xfrm rot="5400000" flipH="1" flipV="1">
              <a:off x="7943194" y="4628141"/>
              <a:ext cx="90210" cy="381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AFEC8BD-A87E-4A07-A0BB-40285A72F99B}"/>
                </a:ext>
              </a:extLst>
            </p:cNvPr>
            <p:cNvCxnSpPr/>
            <p:nvPr/>
          </p:nvCxnSpPr>
          <p:spPr bwMode="auto">
            <a:xfrm rot="16200000" flipV="1">
              <a:off x="7956474" y="4902123"/>
              <a:ext cx="76352" cy="5080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89E3787-DA13-46B8-9327-535CA9D7B521}"/>
                </a:ext>
              </a:extLst>
            </p:cNvPr>
            <p:cNvCxnSpPr/>
            <p:nvPr/>
          </p:nvCxnSpPr>
          <p:spPr bwMode="auto">
            <a:xfrm>
              <a:off x="7994649" y="4832349"/>
              <a:ext cx="50802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553F528-FFA9-43D8-A8AF-34FCE5FB255A}"/>
                </a:ext>
              </a:extLst>
            </p:cNvPr>
            <p:cNvCxnSpPr/>
            <p:nvPr/>
          </p:nvCxnSpPr>
          <p:spPr bwMode="auto">
            <a:xfrm>
              <a:off x="7994649" y="4724399"/>
              <a:ext cx="50802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6" name="Group 110">
            <a:extLst>
              <a:ext uri="{FF2B5EF4-FFF2-40B4-BE49-F238E27FC236}">
                <a16:creationId xmlns:a16="http://schemas.microsoft.com/office/drawing/2014/main" id="{0C3E1AB2-EC54-4726-BC6E-DBB693538352}"/>
              </a:ext>
            </a:extLst>
          </p:cNvPr>
          <p:cNvGrpSpPr>
            <a:grpSpLocks/>
          </p:cNvGrpSpPr>
          <p:nvPr/>
        </p:nvGrpSpPr>
        <p:grpSpPr bwMode="auto">
          <a:xfrm>
            <a:off x="4230688" y="2984500"/>
            <a:ext cx="3713162" cy="914400"/>
            <a:chOff x="4230688" y="2984349"/>
            <a:chExt cx="3713924" cy="914400"/>
          </a:xfrm>
        </p:grpSpPr>
        <p:grpSp>
          <p:nvGrpSpPr>
            <p:cNvPr id="32787" name="Group 59">
              <a:extLst>
                <a:ext uri="{FF2B5EF4-FFF2-40B4-BE49-F238E27FC236}">
                  <a16:creationId xmlns:a16="http://schemas.microsoft.com/office/drawing/2014/main" id="{BF71C22E-727B-41A8-8E3D-7B45BD8ECB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30688" y="3117851"/>
              <a:ext cx="3020547" cy="431800"/>
              <a:chOff x="2737" y="1863"/>
              <a:chExt cx="2000" cy="272"/>
            </a:xfrm>
          </p:grpSpPr>
          <p:pic>
            <p:nvPicPr>
              <p:cNvPr id="32790" name="Picture 60" descr="Stecker">
                <a:extLst>
                  <a:ext uri="{FF2B5EF4-FFF2-40B4-BE49-F238E27FC236}">
                    <a16:creationId xmlns:a16="http://schemas.microsoft.com/office/drawing/2014/main" id="{8DC868D3-DD8B-4E0A-A88D-97EC01C1EA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37" y="1863"/>
                <a:ext cx="61" cy="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32791" name="Group 66">
                <a:extLst>
                  <a:ext uri="{FF2B5EF4-FFF2-40B4-BE49-F238E27FC236}">
                    <a16:creationId xmlns:a16="http://schemas.microsoft.com/office/drawing/2014/main" id="{91DADCF7-F69F-44F4-84E2-E7D3ACA85B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82" y="1972"/>
                <a:ext cx="255" cy="163"/>
                <a:chOff x="3222" y="1972"/>
                <a:chExt cx="255" cy="163"/>
              </a:xfrm>
            </p:grpSpPr>
            <p:pic>
              <p:nvPicPr>
                <p:cNvPr id="32793" name="Picture 67" descr="Stecker">
                  <a:extLst>
                    <a:ext uri="{FF2B5EF4-FFF2-40B4-BE49-F238E27FC236}">
                      <a16:creationId xmlns:a16="http://schemas.microsoft.com/office/drawing/2014/main" id="{60185E99-6871-42D9-862F-8135CC1CADE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clrChange>
                    <a:clrFrom>
                      <a:srgbClr val="FEFEFE"/>
                    </a:clrFrom>
                    <a:clrTo>
                      <a:srgbClr val="FEFEFE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06" y="1972"/>
                  <a:ext cx="91" cy="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2794" name="Text Box 68">
                  <a:extLst>
                    <a:ext uri="{FF2B5EF4-FFF2-40B4-BE49-F238E27FC236}">
                      <a16:creationId xmlns:a16="http://schemas.microsoft.com/office/drawing/2014/main" id="{5FA4C53B-767A-46E4-9743-6D295E262F1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22" y="2058"/>
                  <a:ext cx="255" cy="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26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6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6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6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6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6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6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6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6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lang="de-DE" altLang="en-US" sz="800" b="1" i="1">
                      <a:latin typeface="Arial" panose="020B0604020202020204" pitchFamily="34" charset="0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C9</a:t>
                  </a:r>
                </a:p>
              </p:txBody>
            </p:sp>
          </p:grpSp>
          <p:sp>
            <p:nvSpPr>
              <p:cNvPr id="32792" name="Line 69">
                <a:extLst>
                  <a:ext uri="{FF2B5EF4-FFF2-40B4-BE49-F238E27FC236}">
                    <a16:creationId xmlns:a16="http://schemas.microsoft.com/office/drawing/2014/main" id="{0D27A286-1EFB-45B7-86EA-1346E4AE62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11" y="1896"/>
                <a:ext cx="0" cy="78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2788" name="Line 61">
              <a:extLst>
                <a:ext uri="{FF2B5EF4-FFF2-40B4-BE49-F238E27FC236}">
                  <a16:creationId xmlns:a16="http://schemas.microsoft.com/office/drawing/2014/main" id="{7AE1CC23-CF08-44B0-BD38-6608B94072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31150" y="2984349"/>
              <a:ext cx="0" cy="914400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9" name="Line 69">
              <a:extLst>
                <a:ext uri="{FF2B5EF4-FFF2-40B4-BE49-F238E27FC236}">
                  <a16:creationId xmlns:a16="http://schemas.microsoft.com/office/drawing/2014/main" id="{B70AD23E-6BC1-41E5-9024-817D65D3C2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05300" y="3175000"/>
              <a:ext cx="3639312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786" name="Rectangle 3">
            <a:extLst>
              <a:ext uri="{FF2B5EF4-FFF2-40B4-BE49-F238E27FC236}">
                <a16:creationId xmlns:a16="http://schemas.microsoft.com/office/drawing/2014/main" id="{CB3AC356-F8D0-4D75-A8FB-A74B39F6DE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8475"/>
            <a:ext cx="7315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it-IT" altLang="en-US" sz="180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SPLIT MODULARITY – Electrical wiring</a:t>
            </a:r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4928A6A9-CA93-4711-93F8-33DB1472946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6293756"/>
            <a:ext cx="712164" cy="566701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765A84FE-472E-4D06-ABD3-4475A34278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1600" y="3048000"/>
            <a:ext cx="7010400" cy="914400"/>
          </a:xfrm>
        </p:spPr>
        <p:txBody>
          <a:bodyPr/>
          <a:lstStyle/>
          <a:p>
            <a:r>
              <a:rPr lang="en-US" altLang="en-US"/>
              <a:t>Pneumatic piping module interface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898EEB-06CA-4D4A-9EF2-9C78D0CE8A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6293756"/>
            <a:ext cx="712164" cy="56670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13">
            <a:extLst>
              <a:ext uri="{FF2B5EF4-FFF2-40B4-BE49-F238E27FC236}">
                <a16:creationId xmlns:a16="http://schemas.microsoft.com/office/drawing/2014/main" id="{32823F38-2713-4A36-B714-2F5ED5AE3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" y="1228725"/>
            <a:ext cx="9126537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13">
            <a:extLst>
              <a:ext uri="{FF2B5EF4-FFF2-40B4-BE49-F238E27FC236}">
                <a16:creationId xmlns:a16="http://schemas.microsoft.com/office/drawing/2014/main" id="{EFBD0D4E-6FA7-4780-95FD-7E0A1E5CCFD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09600"/>
            <a:ext cx="7086600" cy="533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kern="0" dirty="0">
                <a:ea typeface="+mj-ea"/>
                <a:cs typeface="Arial" pitchFamily="34" charset="0"/>
              </a:rPr>
              <a:t>SPLIT MODULARITY – Air piping</a:t>
            </a:r>
          </a:p>
        </p:txBody>
      </p:sp>
      <p:pic>
        <p:nvPicPr>
          <p:cNvPr id="34820" name="Picture 3">
            <a:extLst>
              <a:ext uri="{FF2B5EF4-FFF2-40B4-BE49-F238E27FC236}">
                <a16:creationId xmlns:a16="http://schemas.microsoft.com/office/drawing/2014/main" id="{51F13B89-9D81-495C-948D-180E24228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4953000"/>
            <a:ext cx="2209800" cy="167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821" name="Rectangle 1">
            <a:extLst>
              <a:ext uri="{FF2B5EF4-FFF2-40B4-BE49-F238E27FC236}">
                <a16:creationId xmlns:a16="http://schemas.microsoft.com/office/drawing/2014/main" id="{131DAB51-D6F6-46C3-B6D3-E0936A7FA7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524000"/>
            <a:ext cx="2971800" cy="2209800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1" i="1">
              <a:latin typeface="Arial" panose="020B0604020202020204" pitchFamily="34" charset="0"/>
            </a:endParaRPr>
          </a:p>
        </p:txBody>
      </p:sp>
      <p:sp>
        <p:nvSpPr>
          <p:cNvPr id="34822" name="Rectangle 6">
            <a:extLst>
              <a:ext uri="{FF2B5EF4-FFF2-40B4-BE49-F238E27FC236}">
                <a16:creationId xmlns:a16="http://schemas.microsoft.com/office/drawing/2014/main" id="{002DFF31-E836-4044-BE75-FE2B40551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63" y="1346200"/>
            <a:ext cx="5713412" cy="2844800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1" i="1">
              <a:latin typeface="Arial" panose="020B0604020202020204" pitchFamily="34" charset="0"/>
            </a:endParaRPr>
          </a:p>
        </p:txBody>
      </p:sp>
      <p:sp>
        <p:nvSpPr>
          <p:cNvPr id="34823" name="TextBox 3">
            <a:extLst>
              <a:ext uri="{FF2B5EF4-FFF2-40B4-BE49-F238E27FC236}">
                <a16:creationId xmlns:a16="http://schemas.microsoft.com/office/drawing/2014/main" id="{6E018FCF-6E51-4F32-9AD0-031D84E66C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7713" y="4292600"/>
            <a:ext cx="22113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Front module wiring</a:t>
            </a:r>
          </a:p>
        </p:txBody>
      </p:sp>
      <p:sp>
        <p:nvSpPr>
          <p:cNvPr id="34824" name="TextBox 8">
            <a:extLst>
              <a:ext uri="{FF2B5EF4-FFF2-40B4-BE49-F238E27FC236}">
                <a16:creationId xmlns:a16="http://schemas.microsoft.com/office/drawing/2014/main" id="{8345D5C9-B4D9-41A9-8D33-6E864D7527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8900" y="3895725"/>
            <a:ext cx="21717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Rear module wiring</a:t>
            </a:r>
          </a:p>
        </p:txBody>
      </p:sp>
      <p:sp>
        <p:nvSpPr>
          <p:cNvPr id="34825" name="Oval 4">
            <a:extLst>
              <a:ext uri="{FF2B5EF4-FFF2-40B4-BE49-F238E27FC236}">
                <a16:creationId xmlns:a16="http://schemas.microsoft.com/office/drawing/2014/main" id="{DBED0324-D6DB-4054-B3E7-BFCE51337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63" y="2019300"/>
            <a:ext cx="685800" cy="6477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1" i="1">
              <a:latin typeface="Arial" panose="020B0604020202020204" pitchFamily="34" charset="0"/>
            </a:endParaRPr>
          </a:p>
        </p:txBody>
      </p:sp>
      <p:cxnSp>
        <p:nvCxnSpPr>
          <p:cNvPr id="34826" name="Straight Arrow Connector 7">
            <a:extLst>
              <a:ext uri="{FF2B5EF4-FFF2-40B4-BE49-F238E27FC236}">
                <a16:creationId xmlns:a16="http://schemas.microsoft.com/office/drawing/2014/main" id="{739847C6-FBC1-49D7-BA63-D75B237CE7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83263" y="2667000"/>
            <a:ext cx="0" cy="2476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27" name="TextBox 9">
            <a:extLst>
              <a:ext uri="{FF2B5EF4-FFF2-40B4-BE49-F238E27FC236}">
                <a16:creationId xmlns:a16="http://schemas.microsoft.com/office/drawing/2014/main" id="{EAB2D57E-33CF-4F8B-BDB0-6A360A396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5334000"/>
            <a:ext cx="4267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Module base design to reduce the part number and inventory</a:t>
            </a:r>
          </a:p>
        </p:txBody>
      </p:sp>
      <p:sp>
        <p:nvSpPr>
          <p:cNvPr id="34828" name="TextBox 10">
            <a:extLst>
              <a:ext uri="{FF2B5EF4-FFF2-40B4-BE49-F238E27FC236}">
                <a16:creationId xmlns:a16="http://schemas.microsoft.com/office/drawing/2014/main" id="{FBD3D0EE-748E-419C-B679-C2873230DD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8900" y="5562600"/>
            <a:ext cx="27051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Cost effective connector concept for air piping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5AF4E5-C952-4407-A20F-E66E19D650A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6293756"/>
            <a:ext cx="712164" cy="56670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>
            <a:extLst>
              <a:ext uri="{FF2B5EF4-FFF2-40B4-BE49-F238E27FC236}">
                <a16:creationId xmlns:a16="http://schemas.microsoft.com/office/drawing/2014/main" id="{DFAF38C8-A9D3-4A71-AABE-EF5FCD9EB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4"/>
          <a:stretch>
            <a:fillRect/>
          </a:stretch>
        </p:blipFill>
        <p:spPr bwMode="auto">
          <a:xfrm>
            <a:off x="381000" y="3810000"/>
            <a:ext cx="3409950" cy="112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562EEF6C-2DA2-4631-BB6E-333EF22C8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4"/>
          <a:stretch>
            <a:fillRect/>
          </a:stretch>
        </p:blipFill>
        <p:spPr bwMode="auto">
          <a:xfrm>
            <a:off x="382588" y="1905000"/>
            <a:ext cx="3141662" cy="112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844" name="Group 23">
            <a:extLst>
              <a:ext uri="{FF2B5EF4-FFF2-40B4-BE49-F238E27FC236}">
                <a16:creationId xmlns:a16="http://schemas.microsoft.com/office/drawing/2014/main" id="{92B94FE5-4F19-4C24-8793-0302746084B9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3824288"/>
            <a:ext cx="4267200" cy="1855787"/>
            <a:chOff x="0" y="914400"/>
            <a:chExt cx="4876800" cy="2303463"/>
          </a:xfrm>
        </p:grpSpPr>
        <p:pic>
          <p:nvPicPr>
            <p:cNvPr id="35860" name="Picture 3">
              <a:extLst>
                <a:ext uri="{FF2B5EF4-FFF2-40B4-BE49-F238E27FC236}">
                  <a16:creationId xmlns:a16="http://schemas.microsoft.com/office/drawing/2014/main" id="{45EF875F-0881-4BE5-9882-9D659D7199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14400"/>
              <a:ext cx="4876800" cy="2303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5861" name="Group 8">
              <a:extLst>
                <a:ext uri="{FF2B5EF4-FFF2-40B4-BE49-F238E27FC236}">
                  <a16:creationId xmlns:a16="http://schemas.microsoft.com/office/drawing/2014/main" id="{0AFA1622-9983-4E68-A973-264CA915CD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36950" y="1622425"/>
              <a:ext cx="132079" cy="1576388"/>
              <a:chOff x="3428206" y="3028950"/>
              <a:chExt cx="1781575" cy="915193"/>
            </a:xfrm>
          </p:grpSpPr>
          <p:cxnSp>
            <p:nvCxnSpPr>
              <p:cNvPr id="35864" name="Straight Connector 3">
                <a:extLst>
                  <a:ext uri="{FF2B5EF4-FFF2-40B4-BE49-F238E27FC236}">
                    <a16:creationId xmlns:a16="http://schemas.microsoft.com/office/drawing/2014/main" id="{82039EA7-145C-461F-ACDB-1083671E439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5044255" y="3778617"/>
                <a:ext cx="329470" cy="1582"/>
              </a:xfrm>
              <a:prstGeom prst="line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5865" name="Straight Connector 5">
                <a:extLst>
                  <a:ext uri="{FF2B5EF4-FFF2-40B4-BE49-F238E27FC236}">
                    <a16:creationId xmlns:a16="http://schemas.microsoft.com/office/drawing/2014/main" id="{7BFF0FD9-442D-4A4E-BFB8-416E9423414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2971800" y="3485356"/>
                <a:ext cx="914400" cy="1588"/>
              </a:xfrm>
              <a:prstGeom prst="line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35862" name="TextBox 17">
              <a:extLst>
                <a:ext uri="{FF2B5EF4-FFF2-40B4-BE49-F238E27FC236}">
                  <a16:creationId xmlns:a16="http://schemas.microsoft.com/office/drawing/2014/main" id="{147B2FBF-875C-4CF6-B591-14F96C7026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1771" y="2754599"/>
              <a:ext cx="552450" cy="382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190</a:t>
              </a:r>
            </a:p>
          </p:txBody>
        </p:sp>
        <p:sp>
          <p:nvSpPr>
            <p:cNvPr id="35863" name="TextBox 26">
              <a:extLst>
                <a:ext uri="{FF2B5EF4-FFF2-40B4-BE49-F238E27FC236}">
                  <a16:creationId xmlns:a16="http://schemas.microsoft.com/office/drawing/2014/main" id="{E06CFA50-CF78-4DCE-A3DB-C5444E2890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7271" y="1525659"/>
              <a:ext cx="201295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NGC/FVDP2 chassis</a:t>
              </a:r>
            </a:p>
          </p:txBody>
        </p:sp>
      </p:grpSp>
      <p:grpSp>
        <p:nvGrpSpPr>
          <p:cNvPr id="35845" name="Group 22">
            <a:extLst>
              <a:ext uri="{FF2B5EF4-FFF2-40B4-BE49-F238E27FC236}">
                <a16:creationId xmlns:a16="http://schemas.microsoft.com/office/drawing/2014/main" id="{464B06C8-F210-4064-A5EE-204BDC8B4FB3}"/>
              </a:ext>
            </a:extLst>
          </p:cNvPr>
          <p:cNvGrpSpPr>
            <a:grpSpLocks/>
          </p:cNvGrpSpPr>
          <p:nvPr/>
        </p:nvGrpSpPr>
        <p:grpSpPr bwMode="auto">
          <a:xfrm>
            <a:off x="763588" y="1909763"/>
            <a:ext cx="4113212" cy="3770312"/>
            <a:chOff x="304800" y="4114800"/>
            <a:chExt cx="4953000" cy="4790378"/>
          </a:xfrm>
        </p:grpSpPr>
        <p:pic>
          <p:nvPicPr>
            <p:cNvPr id="35853" name="Picture 4">
              <a:extLst>
                <a:ext uri="{FF2B5EF4-FFF2-40B4-BE49-F238E27FC236}">
                  <a16:creationId xmlns:a16="http://schemas.microsoft.com/office/drawing/2014/main" id="{E31547CD-2318-42CE-B7AF-9FA1BEB797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4114800"/>
              <a:ext cx="4953000" cy="2325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5854" name="Group 8">
              <a:extLst>
                <a:ext uri="{FF2B5EF4-FFF2-40B4-BE49-F238E27FC236}">
                  <a16:creationId xmlns:a16="http://schemas.microsoft.com/office/drawing/2014/main" id="{8849CBC9-3AFC-442B-AFC4-AE549763ED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7601" y="5029204"/>
              <a:ext cx="503240" cy="3875974"/>
              <a:chOff x="3428206" y="3028950"/>
              <a:chExt cx="1906619" cy="2328010"/>
            </a:xfrm>
          </p:grpSpPr>
          <p:cxnSp>
            <p:nvCxnSpPr>
              <p:cNvPr id="35857" name="Straight Connector 3">
                <a:extLst>
                  <a:ext uri="{FF2B5EF4-FFF2-40B4-BE49-F238E27FC236}">
                    <a16:creationId xmlns:a16="http://schemas.microsoft.com/office/drawing/2014/main" id="{094C366E-8411-4835-BE4D-63B64CFB574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334825" y="3500042"/>
                <a:ext cx="0" cy="1856918"/>
              </a:xfrm>
              <a:prstGeom prst="line">
                <a:avLst/>
              </a:prstGeom>
              <a:noFill/>
              <a:ln w="19050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5858" name="Straight Connector 5">
                <a:extLst>
                  <a:ext uri="{FF2B5EF4-FFF2-40B4-BE49-F238E27FC236}">
                    <a16:creationId xmlns:a16="http://schemas.microsoft.com/office/drawing/2014/main" id="{F21E9207-5F23-4459-A95A-6E97A094134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2971800" y="3485356"/>
                <a:ext cx="914400" cy="1588"/>
              </a:xfrm>
              <a:prstGeom prst="line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5859" name="Straight Arrow Connector 7">
                <a:extLst>
                  <a:ext uri="{FF2B5EF4-FFF2-40B4-BE49-F238E27FC236}">
                    <a16:creationId xmlns:a16="http://schemas.microsoft.com/office/drawing/2014/main" id="{A9CB2E77-6ECA-4411-8F36-C4924BEDF7C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10800000">
                <a:off x="3429000" y="3886200"/>
                <a:ext cx="1905000" cy="1588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35855" name="TextBox 25">
              <a:extLst>
                <a:ext uri="{FF2B5EF4-FFF2-40B4-BE49-F238E27FC236}">
                  <a16:creationId xmlns:a16="http://schemas.microsoft.com/office/drawing/2014/main" id="{5F17B1F9-4F5D-4BD1-8F61-3C832B1BA3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1000" y="6248400"/>
              <a:ext cx="534988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692</a:t>
              </a:r>
            </a:p>
          </p:txBody>
        </p:sp>
        <p:sp>
          <p:nvSpPr>
            <p:cNvPr id="35856" name="TextBox 28">
              <a:extLst>
                <a:ext uri="{FF2B5EF4-FFF2-40B4-BE49-F238E27FC236}">
                  <a16:creationId xmlns:a16="http://schemas.microsoft.com/office/drawing/2014/main" id="{080CCBE6-A832-4998-B6A6-CA43BCE6B0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271" y="4752194"/>
              <a:ext cx="215106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NGC /FVDP N chassis</a:t>
              </a:r>
            </a:p>
          </p:txBody>
        </p:sp>
      </p:grpSp>
      <p:cxnSp>
        <p:nvCxnSpPr>
          <p:cNvPr id="35846" name="Straight Arrow Connector 35">
            <a:extLst>
              <a:ext uri="{FF2B5EF4-FFF2-40B4-BE49-F238E27FC236}">
                <a16:creationId xmlns:a16="http://schemas.microsoft.com/office/drawing/2014/main" id="{04C040A3-B69C-4860-99BF-617D8807DB5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651250" y="5583238"/>
            <a:ext cx="207963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47" name="Straight Arrow Connector 37">
            <a:extLst>
              <a:ext uri="{FF2B5EF4-FFF2-40B4-BE49-F238E27FC236}">
                <a16:creationId xmlns:a16="http://schemas.microsoft.com/office/drawing/2014/main" id="{D10B1513-3041-44B8-9A2F-B6DA20ACFF8B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3962400" y="5583238"/>
            <a:ext cx="6858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48" name="Straight Connector 39">
            <a:extLst>
              <a:ext uri="{FF2B5EF4-FFF2-40B4-BE49-F238E27FC236}">
                <a16:creationId xmlns:a16="http://schemas.microsoft.com/office/drawing/2014/main" id="{38A605EC-D44F-4B0B-8513-E3F2057C7C6D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3838575" y="5583238"/>
            <a:ext cx="1524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" name="Title 1">
            <a:extLst>
              <a:ext uri="{FF2B5EF4-FFF2-40B4-BE49-F238E27FC236}">
                <a16:creationId xmlns:a16="http://schemas.microsoft.com/office/drawing/2014/main" id="{70905823-262C-4BF3-95BF-73EB1203D6BB}"/>
              </a:ext>
            </a:extLst>
          </p:cNvPr>
          <p:cNvSpPr txBox="1">
            <a:spLocks/>
          </p:cNvSpPr>
          <p:nvPr/>
        </p:nvSpPr>
        <p:spPr>
          <a:xfrm>
            <a:off x="0" y="304800"/>
            <a:ext cx="6858000" cy="8382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defRPr/>
            </a:pPr>
            <a:r>
              <a:rPr lang="en-US" kern="0" dirty="0">
                <a:ea typeface="+mj-ea"/>
                <a:cs typeface="Arial" pitchFamily="34" charset="0"/>
              </a:rPr>
              <a:t>POSITION MODULARITY – Air intake system</a:t>
            </a:r>
          </a:p>
        </p:txBody>
      </p:sp>
      <p:pic>
        <p:nvPicPr>
          <p:cNvPr id="35850" name="Picture 38" descr="D:\FVDP2\PREZ\VI\vehicle picture\ais_iso_view.jpg">
            <a:extLst>
              <a:ext uri="{FF2B5EF4-FFF2-40B4-BE49-F238E27FC236}">
                <a16:creationId xmlns:a16="http://schemas.microsoft.com/office/drawing/2014/main" id="{922C8278-BDC4-4AB9-8FF7-6604FC9F8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000500"/>
            <a:ext cx="2341563" cy="205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51" name="Oval 2">
            <a:extLst>
              <a:ext uri="{FF2B5EF4-FFF2-40B4-BE49-F238E27FC236}">
                <a16:creationId xmlns:a16="http://schemas.microsoft.com/office/drawing/2014/main" id="{7EE0C46D-ECF3-486E-8942-B7435E563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500563"/>
            <a:ext cx="457200" cy="822325"/>
          </a:xfrm>
          <a:prstGeom prst="ellipse">
            <a:avLst/>
          </a:prstGeom>
          <a:solidFill>
            <a:schemeClr val="accent1">
              <a:alpha val="58823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1" i="1">
              <a:latin typeface="Arial" panose="020B0604020202020204" pitchFamily="34" charset="0"/>
            </a:endParaRPr>
          </a:p>
        </p:txBody>
      </p:sp>
      <p:cxnSp>
        <p:nvCxnSpPr>
          <p:cNvPr id="35852" name="Straight Arrow Connector 4">
            <a:extLst>
              <a:ext uri="{FF2B5EF4-FFF2-40B4-BE49-F238E27FC236}">
                <a16:creationId xmlns:a16="http://schemas.microsoft.com/office/drawing/2014/main" id="{2F5A3728-35CD-4781-B412-69525B91A25C}"/>
              </a:ext>
            </a:extLst>
          </p:cNvPr>
          <p:cNvCxnSpPr>
            <a:cxnSpLocks noChangeShapeType="1"/>
            <a:stCxn id="35851" idx="6"/>
          </p:cNvCxnSpPr>
          <p:nvPr/>
        </p:nvCxnSpPr>
        <p:spPr bwMode="auto">
          <a:xfrm>
            <a:off x="5029200" y="4911725"/>
            <a:ext cx="2438400" cy="3952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8504B0A6-3E69-417C-AB48-317DE4E2838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6293756"/>
            <a:ext cx="712164" cy="5667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3" descr="E:\TECHNICAL\softwares\msg popup\down\image 2.jpg">
            <a:extLst>
              <a:ext uri="{FF2B5EF4-FFF2-40B4-BE49-F238E27FC236}">
                <a16:creationId xmlns:a16="http://schemas.microsoft.com/office/drawing/2014/main" id="{D1271018-8EE5-403A-B128-9265371CE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905000"/>
            <a:ext cx="2859088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13C205F-F988-4BC9-BD14-5FC47EA23D9D}"/>
              </a:ext>
            </a:extLst>
          </p:cNvPr>
          <p:cNvSpPr/>
          <p:nvPr/>
        </p:nvSpPr>
        <p:spPr bwMode="auto">
          <a:xfrm>
            <a:off x="5899150" y="1360488"/>
            <a:ext cx="3124200" cy="3657600"/>
          </a:xfrm>
          <a:prstGeom prst="ellipse">
            <a:avLst/>
          </a:prstGeom>
          <a:solidFill>
            <a:srgbClr val="92D050">
              <a:alpha val="9000"/>
            </a:srgbClr>
          </a:solidFill>
          <a:ln w="9525" cap="flat" cmpd="sng" algn="ctr">
            <a:solidFill>
              <a:schemeClr val="accent2">
                <a:lumMod val="60000"/>
                <a:lumOff val="40000"/>
                <a:alpha val="1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 b="1" dirty="0">
              <a:latin typeface="Arial" charset="0"/>
            </a:endParaRPr>
          </a:p>
        </p:txBody>
      </p:sp>
      <p:pic>
        <p:nvPicPr>
          <p:cNvPr id="36868" name="Picture 2" descr="E:\TECHNICAL\softwares\msg popup\down\123.jpg">
            <a:extLst>
              <a:ext uri="{FF2B5EF4-FFF2-40B4-BE49-F238E27FC236}">
                <a16:creationId xmlns:a16="http://schemas.microsoft.com/office/drawing/2014/main" id="{822E3E55-F7ED-46C2-852A-3B89EF24E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95400"/>
            <a:ext cx="4114800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2" descr="E:\TECHNICAL\softwares\msg popup\down\354.jpg">
            <a:extLst>
              <a:ext uri="{FF2B5EF4-FFF2-40B4-BE49-F238E27FC236}">
                <a16:creationId xmlns:a16="http://schemas.microsoft.com/office/drawing/2014/main" id="{768E403A-754E-43B6-A436-6B258E6ED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7" t="10612" r="4649" b="7224"/>
          <a:stretch>
            <a:fillRect/>
          </a:stretch>
        </p:blipFill>
        <p:spPr bwMode="auto">
          <a:xfrm>
            <a:off x="1447800" y="4876800"/>
            <a:ext cx="1676400" cy="125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1D4E8C2D-CA61-4375-BBCA-D049E9B24CA9}"/>
              </a:ext>
            </a:extLst>
          </p:cNvPr>
          <p:cNvSpPr/>
          <p:nvPr/>
        </p:nvSpPr>
        <p:spPr bwMode="auto">
          <a:xfrm>
            <a:off x="4419600" y="3276600"/>
            <a:ext cx="1447800" cy="1066800"/>
          </a:xfrm>
          <a:prstGeom prst="rightArrow">
            <a:avLst/>
          </a:prstGeom>
          <a:solidFill>
            <a:schemeClr val="accent2">
              <a:lumMod val="20000"/>
              <a:lumOff val="80000"/>
              <a:alpha val="46000"/>
            </a:schemeClr>
          </a:solidFill>
          <a:ln w="9525" cap="flat" cmpd="sng" algn="ctr">
            <a:solidFill>
              <a:schemeClr val="tx1">
                <a:alpha val="31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 b="1" i="1">
              <a:latin typeface="Arial" charset="0"/>
            </a:endParaRPr>
          </a:p>
        </p:txBody>
      </p:sp>
      <p:sp>
        <p:nvSpPr>
          <p:cNvPr id="36871" name="TextBox 13">
            <a:extLst>
              <a:ext uri="{FF2B5EF4-FFF2-40B4-BE49-F238E27FC236}">
                <a16:creationId xmlns:a16="http://schemas.microsoft.com/office/drawing/2014/main" id="{912F2DF2-FFFF-418B-9AF4-24CBC0E871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6173644"/>
            <a:ext cx="33528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 u="sng" dirty="0"/>
              <a:t>Existing Design </a:t>
            </a:r>
            <a:r>
              <a:rPr lang="en-US" altLang="en-US" sz="1400" dirty="0"/>
              <a:t>: Weight - 290Kgs</a:t>
            </a:r>
          </a:p>
        </p:txBody>
      </p:sp>
      <p:sp>
        <p:nvSpPr>
          <p:cNvPr id="36872" name="TextBox 15">
            <a:extLst>
              <a:ext uri="{FF2B5EF4-FFF2-40B4-BE49-F238E27FC236}">
                <a16:creationId xmlns:a16="http://schemas.microsoft.com/office/drawing/2014/main" id="{3FD834AC-0626-4B5C-AA10-61449F60B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4476750"/>
            <a:ext cx="1676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Trunnion Shaft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(63 Kgs)</a:t>
            </a:r>
          </a:p>
        </p:txBody>
      </p:sp>
      <p:sp>
        <p:nvSpPr>
          <p:cNvPr id="36873" name="TextBox 16">
            <a:extLst>
              <a:ext uri="{FF2B5EF4-FFF2-40B4-BE49-F238E27FC236}">
                <a16:creationId xmlns:a16="http://schemas.microsoft.com/office/drawing/2014/main" id="{669C88CD-7C4F-4C37-8C69-8DE321A2B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5638800"/>
            <a:ext cx="1676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Bogie Cross member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(85.3 Kgs)</a:t>
            </a:r>
          </a:p>
        </p:txBody>
      </p:sp>
      <p:sp>
        <p:nvSpPr>
          <p:cNvPr id="36874" name="TextBox 17">
            <a:extLst>
              <a:ext uri="{FF2B5EF4-FFF2-40B4-BE49-F238E27FC236}">
                <a16:creationId xmlns:a16="http://schemas.microsoft.com/office/drawing/2014/main" id="{7663F125-6008-4AC0-B903-35A964CC1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2209800"/>
            <a:ext cx="1676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Bogie Brackets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(52 Kgs x 2)</a:t>
            </a:r>
          </a:p>
        </p:txBody>
      </p:sp>
      <p:sp>
        <p:nvSpPr>
          <p:cNvPr id="36875" name="TextBox 18">
            <a:extLst>
              <a:ext uri="{FF2B5EF4-FFF2-40B4-BE49-F238E27FC236}">
                <a16:creationId xmlns:a16="http://schemas.microsoft.com/office/drawing/2014/main" id="{8F0F2C18-5FA2-4184-A0A1-AE517020DC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1219200"/>
            <a:ext cx="1676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Radius rod Mounting brackets (9.5 Kgs x 4)</a:t>
            </a:r>
          </a:p>
        </p:txBody>
      </p:sp>
      <p:sp>
        <p:nvSpPr>
          <p:cNvPr id="36876" name="TextBox 19">
            <a:extLst>
              <a:ext uri="{FF2B5EF4-FFF2-40B4-BE49-F238E27FC236}">
                <a16:creationId xmlns:a16="http://schemas.microsoft.com/office/drawing/2014/main" id="{E429E287-253B-4559-921F-009CE5C819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1524000"/>
            <a:ext cx="1371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b="1">
                <a:latin typeface="Arial" panose="020B0604020202020204" pitchFamily="34" charset="0"/>
              </a:rPr>
              <a:t>Single Piece Bogie Bracket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C0D633E-F4B3-4C6B-BAFF-2DE15E50D52F}"/>
              </a:ext>
            </a:extLst>
          </p:cNvPr>
          <p:cNvSpPr/>
          <p:nvPr/>
        </p:nvSpPr>
        <p:spPr bwMode="auto">
          <a:xfrm>
            <a:off x="152400" y="1295400"/>
            <a:ext cx="4267200" cy="5029200"/>
          </a:xfrm>
          <a:prstGeom prst="ellipse">
            <a:avLst/>
          </a:prstGeom>
          <a:solidFill>
            <a:schemeClr val="accent2">
              <a:lumMod val="20000"/>
              <a:lumOff val="80000"/>
              <a:alpha val="22000"/>
            </a:schemeClr>
          </a:solidFill>
          <a:ln w="9525" cap="flat" cmpd="sng" algn="ctr">
            <a:solidFill>
              <a:schemeClr val="accent2">
                <a:lumMod val="60000"/>
                <a:lumOff val="40000"/>
                <a:alpha val="1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 b="1" i="1" dirty="0">
              <a:latin typeface="Arial" charset="0"/>
            </a:endParaRPr>
          </a:p>
        </p:txBody>
      </p:sp>
      <p:cxnSp>
        <p:nvCxnSpPr>
          <p:cNvPr id="36878" name="Straight Arrow Connector 21">
            <a:extLst>
              <a:ext uri="{FF2B5EF4-FFF2-40B4-BE49-F238E27FC236}">
                <a16:creationId xmlns:a16="http://schemas.microsoft.com/office/drawing/2014/main" id="{76A56513-6702-46BA-B413-6A40ECC3385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048000" y="1373188"/>
            <a:ext cx="457200" cy="3794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79" name="Straight Arrow Connector 23">
            <a:extLst>
              <a:ext uri="{FF2B5EF4-FFF2-40B4-BE49-F238E27FC236}">
                <a16:creationId xmlns:a16="http://schemas.microsoft.com/office/drawing/2014/main" id="{B0DEA43E-9EE3-4E5C-B808-1B929C7F62D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124200" y="2438400"/>
            <a:ext cx="106680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80" name="Straight Arrow Connector 26">
            <a:extLst>
              <a:ext uri="{FF2B5EF4-FFF2-40B4-BE49-F238E27FC236}">
                <a16:creationId xmlns:a16="http://schemas.microsoft.com/office/drawing/2014/main" id="{298CF697-DD92-4ACD-875F-0B2F8A4CE93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657600" y="4267200"/>
            <a:ext cx="762000" cy="381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81" name="Straight Arrow Connector 28">
            <a:extLst>
              <a:ext uri="{FF2B5EF4-FFF2-40B4-BE49-F238E27FC236}">
                <a16:creationId xmlns:a16="http://schemas.microsoft.com/office/drawing/2014/main" id="{4609797D-82B1-4C52-8AE4-9633DDEA43B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971800" y="5638800"/>
            <a:ext cx="762000" cy="76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882" name="TextBox 31">
            <a:extLst>
              <a:ext uri="{FF2B5EF4-FFF2-40B4-BE49-F238E27FC236}">
                <a16:creationId xmlns:a16="http://schemas.microsoft.com/office/drawing/2014/main" id="{DA84CB6A-09F1-4703-BF5C-8C6810D4B5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4953000"/>
            <a:ext cx="33528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 u="sng"/>
              <a:t>Proposed  Design</a:t>
            </a:r>
            <a:r>
              <a:rPr lang="en-US" altLang="en-US" sz="1400" u="sng"/>
              <a:t> </a:t>
            </a:r>
            <a:r>
              <a:rPr lang="en-US" altLang="en-US" sz="1400"/>
              <a:t>: Weight - 230Kgs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		</a:t>
            </a:r>
          </a:p>
        </p:txBody>
      </p:sp>
      <p:sp>
        <p:nvSpPr>
          <p:cNvPr id="36883" name="TextBox 32">
            <a:extLst>
              <a:ext uri="{FF2B5EF4-FFF2-40B4-BE49-F238E27FC236}">
                <a16:creationId xmlns:a16="http://schemas.microsoft.com/office/drawing/2014/main" id="{9289C7EC-B2F5-4345-A666-21BC30107E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5334000"/>
            <a:ext cx="3048000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u="sng">
                <a:latin typeface="Arial" panose="020B0604020202020204" pitchFamily="34" charset="0"/>
              </a:rPr>
              <a:t>Advantages :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1.Lesser weight &amp; cost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2. Lesser number of parts and hence assembly time reduction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3. Lesser fasteners and easy maintenance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4 .Lesser failure modes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36884" name="TextBox 20">
            <a:extLst>
              <a:ext uri="{FF2B5EF4-FFF2-40B4-BE49-F238E27FC236}">
                <a16:creationId xmlns:a16="http://schemas.microsoft.com/office/drawing/2014/main" id="{B5BC8DB3-9E91-4B44-8184-4186ABDFD8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60111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INTEGRATION MODULARITY – BOGIE SUSPENSION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D067CA1-5842-4806-BF96-B36A7420F14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6293756"/>
            <a:ext cx="712164" cy="56670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>
            <a:extLst>
              <a:ext uri="{FF2B5EF4-FFF2-40B4-BE49-F238E27FC236}">
                <a16:creationId xmlns:a16="http://schemas.microsoft.com/office/drawing/2014/main" id="{86FD5EFD-A983-480E-8797-81226A3C1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200"/>
            <a:ext cx="7162800" cy="544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915" name="TextBox 1">
            <a:extLst>
              <a:ext uri="{FF2B5EF4-FFF2-40B4-BE49-F238E27FC236}">
                <a16:creationId xmlns:a16="http://schemas.microsoft.com/office/drawing/2014/main" id="{77F0D1CF-A600-4BFA-B430-C639A7AB30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00" y="762000"/>
            <a:ext cx="64045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INTEGRATION MODULARITY – FRONT NODO BRACKET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A4FA08-1E85-4437-A942-F4502D4A7C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6293756"/>
            <a:ext cx="712164" cy="56670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38" name="Group 27">
            <a:extLst>
              <a:ext uri="{FF2B5EF4-FFF2-40B4-BE49-F238E27FC236}">
                <a16:creationId xmlns:a16="http://schemas.microsoft.com/office/drawing/2014/main" id="{70E8EF1E-E2EA-4D2D-AA3E-EB904B54F4E9}"/>
              </a:ext>
            </a:extLst>
          </p:cNvPr>
          <p:cNvGrpSpPr>
            <a:grpSpLocks/>
          </p:cNvGrpSpPr>
          <p:nvPr/>
        </p:nvGrpSpPr>
        <p:grpSpPr bwMode="auto">
          <a:xfrm>
            <a:off x="488950" y="2667000"/>
            <a:ext cx="5911850" cy="3429000"/>
            <a:chOff x="488196" y="1600201"/>
            <a:chExt cx="5912604" cy="3429000"/>
          </a:xfrm>
        </p:grpSpPr>
        <p:pic>
          <p:nvPicPr>
            <p:cNvPr id="39973" name="Picture 3" descr="AIS.JPG">
              <a:extLst>
                <a:ext uri="{FF2B5EF4-FFF2-40B4-BE49-F238E27FC236}">
                  <a16:creationId xmlns:a16="http://schemas.microsoft.com/office/drawing/2014/main" id="{1968B5BC-E5A1-458E-88E8-13B06339C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2827" y="1600201"/>
              <a:ext cx="1491157" cy="115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74" name="Picture 4" descr="AIS.JPG">
              <a:extLst>
                <a:ext uri="{FF2B5EF4-FFF2-40B4-BE49-F238E27FC236}">
                  <a16:creationId xmlns:a16="http://schemas.microsoft.com/office/drawing/2014/main" id="{5B4DCECC-0A58-4988-A306-45BED97F3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2473" y="2723235"/>
              <a:ext cx="1670095" cy="115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75" name="Picture 5" descr="AIS.JPG">
              <a:extLst>
                <a:ext uri="{FF2B5EF4-FFF2-40B4-BE49-F238E27FC236}">
                  <a16:creationId xmlns:a16="http://schemas.microsoft.com/office/drawing/2014/main" id="{91A11DD0-2704-4A69-9029-323D81B28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2473" y="3877688"/>
              <a:ext cx="1968327" cy="115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76" name="Picture 8" descr="AIS.JPG">
              <a:extLst>
                <a:ext uri="{FF2B5EF4-FFF2-40B4-BE49-F238E27FC236}">
                  <a16:creationId xmlns:a16="http://schemas.microsoft.com/office/drawing/2014/main" id="{063BEFFA-CC36-4A58-98C4-C9E9943B2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9322" y="3877688"/>
              <a:ext cx="984478" cy="1150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77" name="Picture 10" descr="AIS.JPG">
              <a:extLst>
                <a:ext uri="{FF2B5EF4-FFF2-40B4-BE49-F238E27FC236}">
                  <a16:creationId xmlns:a16="http://schemas.microsoft.com/office/drawing/2014/main" id="{5992B933-2B76-4BFC-BE94-2DBAFDFE5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2165" y="1600201"/>
              <a:ext cx="456666" cy="1150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78" name="Picture 11" descr="AIS.JPG">
              <a:extLst>
                <a:ext uri="{FF2B5EF4-FFF2-40B4-BE49-F238E27FC236}">
                  <a16:creationId xmlns:a16="http://schemas.microsoft.com/office/drawing/2014/main" id="{10B460C7-D0D4-4DF8-BF20-F365D4714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5779" y="2724131"/>
              <a:ext cx="703944" cy="1059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79" name="Picture 12" descr="AIS.JPG">
              <a:extLst>
                <a:ext uri="{FF2B5EF4-FFF2-40B4-BE49-F238E27FC236}">
                  <a16:creationId xmlns:a16="http://schemas.microsoft.com/office/drawing/2014/main" id="{FCECBE35-0DB8-4B6E-B953-4E8CD6756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196" y="1600201"/>
              <a:ext cx="1048047" cy="1150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80" name="Picture 13" descr="AIS.JPG">
              <a:extLst>
                <a:ext uri="{FF2B5EF4-FFF2-40B4-BE49-F238E27FC236}">
                  <a16:creationId xmlns:a16="http://schemas.microsoft.com/office/drawing/2014/main" id="{2697A617-FDDF-4405-8A7A-AAA9EC064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196" y="2723235"/>
              <a:ext cx="1048047" cy="1150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81" name="Picture 14" descr="AIS.JPG">
              <a:extLst>
                <a:ext uri="{FF2B5EF4-FFF2-40B4-BE49-F238E27FC236}">
                  <a16:creationId xmlns:a16="http://schemas.microsoft.com/office/drawing/2014/main" id="{205A21B1-4202-49C3-8C6C-0EDA56EAC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196" y="3876361"/>
              <a:ext cx="1048047" cy="1150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Cross 15">
              <a:extLst>
                <a:ext uri="{FF2B5EF4-FFF2-40B4-BE49-F238E27FC236}">
                  <a16:creationId xmlns:a16="http://schemas.microsoft.com/office/drawing/2014/main" id="{6056A40F-1E89-4B5C-9A9D-68E0099DC878}"/>
                </a:ext>
              </a:extLst>
            </p:cNvPr>
            <p:cNvSpPr/>
            <p:nvPr/>
          </p:nvSpPr>
          <p:spPr>
            <a:xfrm>
              <a:off x="1740894" y="1917701"/>
              <a:ext cx="476311" cy="423863"/>
            </a:xfrm>
            <a:prstGeom prst="plus">
              <a:avLst>
                <a:gd name="adj" fmla="val 4025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7" name="Cross 16">
              <a:extLst>
                <a:ext uri="{FF2B5EF4-FFF2-40B4-BE49-F238E27FC236}">
                  <a16:creationId xmlns:a16="http://schemas.microsoft.com/office/drawing/2014/main" id="{7C70E332-4916-461E-8F2F-0ED02A8186D7}"/>
                </a:ext>
              </a:extLst>
            </p:cNvPr>
            <p:cNvSpPr/>
            <p:nvPr/>
          </p:nvSpPr>
          <p:spPr>
            <a:xfrm>
              <a:off x="1740894" y="2976564"/>
              <a:ext cx="476311" cy="423862"/>
            </a:xfrm>
            <a:prstGeom prst="plus">
              <a:avLst>
                <a:gd name="adj" fmla="val 4025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8" name="Cross 17">
              <a:extLst>
                <a:ext uri="{FF2B5EF4-FFF2-40B4-BE49-F238E27FC236}">
                  <a16:creationId xmlns:a16="http://schemas.microsoft.com/office/drawing/2014/main" id="{66E97B58-9EE6-43CB-88EE-D6FB587EEB86}"/>
                </a:ext>
              </a:extLst>
            </p:cNvPr>
            <p:cNvSpPr/>
            <p:nvPr/>
          </p:nvSpPr>
          <p:spPr>
            <a:xfrm>
              <a:off x="1740894" y="4141789"/>
              <a:ext cx="476311" cy="423862"/>
            </a:xfrm>
            <a:prstGeom prst="plus">
              <a:avLst>
                <a:gd name="adj" fmla="val 4025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9" name="Equal 18">
              <a:extLst>
                <a:ext uri="{FF2B5EF4-FFF2-40B4-BE49-F238E27FC236}">
                  <a16:creationId xmlns:a16="http://schemas.microsoft.com/office/drawing/2014/main" id="{F51A4FEC-771A-454E-BBF5-63C84B1BB180}"/>
                </a:ext>
              </a:extLst>
            </p:cNvPr>
            <p:cNvSpPr/>
            <p:nvPr/>
          </p:nvSpPr>
          <p:spPr>
            <a:xfrm>
              <a:off x="3889055" y="3136901"/>
              <a:ext cx="477899" cy="317500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Equal 19">
              <a:extLst>
                <a:ext uri="{FF2B5EF4-FFF2-40B4-BE49-F238E27FC236}">
                  <a16:creationId xmlns:a16="http://schemas.microsoft.com/office/drawing/2014/main" id="{89BACBF0-1971-426C-9228-6DDC61EB2E30}"/>
                </a:ext>
              </a:extLst>
            </p:cNvPr>
            <p:cNvSpPr/>
            <p:nvPr/>
          </p:nvSpPr>
          <p:spPr>
            <a:xfrm>
              <a:off x="3889055" y="1971676"/>
              <a:ext cx="477899" cy="317500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Equal 20">
              <a:extLst>
                <a:ext uri="{FF2B5EF4-FFF2-40B4-BE49-F238E27FC236}">
                  <a16:creationId xmlns:a16="http://schemas.microsoft.com/office/drawing/2014/main" id="{70C57EF4-6F0B-40D0-ADA2-740B19FEFD89}"/>
                </a:ext>
              </a:extLst>
            </p:cNvPr>
            <p:cNvSpPr/>
            <p:nvPr/>
          </p:nvSpPr>
          <p:spPr>
            <a:xfrm>
              <a:off x="3889055" y="4195764"/>
              <a:ext cx="477899" cy="317500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22051A6E-8D8F-4872-9D4C-447627169EBA}"/>
              </a:ext>
            </a:extLst>
          </p:cNvPr>
          <p:cNvGraphicFramePr>
            <a:graphicFrameLocks noGrp="1"/>
          </p:cNvGraphicFramePr>
          <p:nvPr/>
        </p:nvGraphicFramePr>
        <p:xfrm>
          <a:off x="190500" y="1673225"/>
          <a:ext cx="8534399" cy="44227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140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5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21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61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61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1437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Same </a:t>
                      </a:r>
                      <a:r>
                        <a:rPr lang="en-US" sz="1800" i="1" dirty="0">
                          <a:sym typeface="UniversalMath1 BT"/>
                        </a:rPr>
                        <a:t></a:t>
                      </a:r>
                      <a:r>
                        <a:rPr lang="en-US" sz="1800" dirty="0"/>
                        <a:t> Top</a:t>
                      </a:r>
                      <a:r>
                        <a:rPr lang="en-US" sz="1800" baseline="0" dirty="0"/>
                        <a:t> Cover</a:t>
                      </a:r>
                      <a:endParaRPr lang="en-US" sz="1800" dirty="0"/>
                    </a:p>
                  </a:txBody>
                  <a:tcPr marT="45709" marB="457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Varying depth Bottom</a:t>
                      </a:r>
                      <a:r>
                        <a:rPr lang="en-US" sz="1800" baseline="0" dirty="0"/>
                        <a:t> Cover</a:t>
                      </a:r>
                      <a:endParaRPr lang="en-US" sz="1800" dirty="0"/>
                    </a:p>
                  </a:txBody>
                  <a:tcPr marT="45709" marB="45709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Different</a:t>
                      </a:r>
                      <a:r>
                        <a:rPr lang="en-US" sz="1800" baseline="0" dirty="0"/>
                        <a:t> Air Cleaner sizes</a:t>
                      </a:r>
                      <a:endParaRPr lang="en-US" sz="1800" dirty="0"/>
                    </a:p>
                  </a:txBody>
                  <a:tcPr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Capacity (m</a:t>
                      </a:r>
                      <a:r>
                        <a:rPr lang="en-US" sz="2000" baseline="30000" dirty="0"/>
                        <a:t>3</a:t>
                      </a:r>
                      <a:r>
                        <a:rPr lang="en-US" sz="2000" dirty="0"/>
                        <a:t>)</a:t>
                      </a:r>
                    </a:p>
                  </a:txBody>
                  <a:tcPr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Engine</a:t>
                      </a:r>
                    </a:p>
                  </a:txBody>
                  <a:tcPr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6769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09" marB="45709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12-15</a:t>
                      </a:r>
                    </a:p>
                  </a:txBody>
                  <a:tcPr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H4-N4</a:t>
                      </a:r>
                    </a:p>
                  </a:txBody>
                  <a:tcPr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2723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09" marB="45709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15-18</a:t>
                      </a:r>
                    </a:p>
                  </a:txBody>
                  <a:tcPr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N4-H6</a:t>
                      </a:r>
                    </a:p>
                  </a:txBody>
                  <a:tcPr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890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09" marB="45709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21-24</a:t>
                      </a:r>
                    </a:p>
                  </a:txBody>
                  <a:tcPr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N6-Higher</a:t>
                      </a:r>
                      <a:r>
                        <a:rPr lang="en-US" sz="1800" baseline="0" dirty="0"/>
                        <a:t> power</a:t>
                      </a:r>
                      <a:endParaRPr lang="en-US" sz="1800" dirty="0"/>
                    </a:p>
                  </a:txBody>
                  <a:tcPr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Title 1">
            <a:extLst>
              <a:ext uri="{FF2B5EF4-FFF2-40B4-BE49-F238E27FC236}">
                <a16:creationId xmlns:a16="http://schemas.microsoft.com/office/drawing/2014/main" id="{11ADD281-6B70-4101-96B0-45D0569E52F3}"/>
              </a:ext>
            </a:extLst>
          </p:cNvPr>
          <p:cNvSpPr txBox="1">
            <a:spLocks/>
          </p:cNvSpPr>
          <p:nvPr/>
        </p:nvSpPr>
        <p:spPr>
          <a:xfrm>
            <a:off x="0" y="742950"/>
            <a:ext cx="48613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800" dirty="0">
                <a:latin typeface="Arial" charset="0"/>
                <a:ea typeface="+mn-ea"/>
                <a:cs typeface="+mn-cs"/>
              </a:rPr>
              <a:t>SYSTEM MODULARITY – Air intake cleaner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BBABA93-86BB-48B0-9D02-4C37A770414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6293756"/>
            <a:ext cx="712164" cy="566701"/>
          </a:xfrm>
          <a:prstGeom prst="rect">
            <a:avLst/>
          </a:prstGeom>
        </p:spPr>
      </p:pic>
    </p:spTree>
  </p:cSld>
  <p:clrMapOvr>
    <a:masterClrMapping/>
  </p:clrMapOvr>
  <p:transition advTm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D9B8C9EE-AB71-4859-A404-5E2B641325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5867400" cy="838200"/>
          </a:xfrm>
        </p:spPr>
        <p:txBody>
          <a:bodyPr/>
          <a:lstStyle/>
          <a:p>
            <a:r>
              <a:rPr lang="en-US" altLang="en-US" dirty="0"/>
              <a:t>Program Vision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2476790C-2CB1-4D64-9A6A-D48B3DDAE094}"/>
              </a:ext>
            </a:extLst>
          </p:cNvPr>
          <p:cNvSpPr/>
          <p:nvPr/>
        </p:nvSpPr>
        <p:spPr bwMode="auto">
          <a:xfrm>
            <a:off x="713511" y="1447800"/>
            <a:ext cx="6570043" cy="1028865"/>
          </a:xfrm>
          <a:prstGeom prst="homePlate">
            <a:avLst>
              <a:gd name="adj" fmla="val 0"/>
            </a:avLst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defTabSz="89611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</a:rPr>
              <a:t>To be in the Global Top 10 in M&amp;HCV Trucks (&gt;7.5T GVW) and Global Top 5 in M&amp;HCV Buses (8m and above) </a:t>
            </a:r>
          </a:p>
          <a:p>
            <a:pPr algn="ctr" defTabSz="89611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</a:rPr>
              <a:t>in volume terms.</a:t>
            </a:r>
            <a:endParaRPr lang="en-US" sz="18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16C62D85-2EE4-483C-A83F-C1E2D64FFC02}"/>
              </a:ext>
            </a:extLst>
          </p:cNvPr>
          <p:cNvSpPr/>
          <p:nvPr/>
        </p:nvSpPr>
        <p:spPr bwMode="auto">
          <a:xfrm>
            <a:off x="713509" y="4191000"/>
            <a:ext cx="6570045" cy="2590800"/>
          </a:xfrm>
          <a:prstGeom prst="homePlate">
            <a:avLst>
              <a:gd name="adj" fmla="val 0"/>
            </a:avLst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000" i="1" dirty="0">
                <a:solidFill>
                  <a:schemeClr val="bg1"/>
                </a:solidFill>
                <a:latin typeface="Calibri" panose="020F0502020204030204" pitchFamily="34" charset="0"/>
              </a:rPr>
              <a:t>Deliver </a:t>
            </a:r>
            <a:r>
              <a:rPr lang="en-US" sz="2000" i="1" u="sng" dirty="0">
                <a:solidFill>
                  <a:schemeClr val="bg1"/>
                </a:solidFill>
                <a:latin typeface="Calibri" panose="020F0502020204030204" pitchFamily="34" charset="0"/>
              </a:rPr>
              <a:t>profitability</a:t>
            </a:r>
            <a:r>
              <a:rPr lang="en-US" sz="2000" i="1" dirty="0">
                <a:solidFill>
                  <a:schemeClr val="bg1"/>
                </a:solidFill>
                <a:latin typeface="Calibri" panose="020F0502020204030204" pitchFamily="34" charset="0"/>
              </a:rPr>
              <a:t> through </a:t>
            </a:r>
            <a:r>
              <a:rPr lang="en-US" sz="2000" i="1" u="sng" dirty="0">
                <a:solidFill>
                  <a:schemeClr val="bg1"/>
                </a:solidFill>
                <a:latin typeface="Calibri" panose="020F0502020204030204" pitchFamily="34" charset="0"/>
              </a:rPr>
              <a:t>customized</a:t>
            </a:r>
            <a:r>
              <a:rPr lang="en-US" sz="2000" i="1" dirty="0">
                <a:solidFill>
                  <a:schemeClr val="bg1"/>
                </a:solidFill>
                <a:latin typeface="Calibri" panose="020F0502020204030204" pitchFamily="34" charset="0"/>
              </a:rPr>
              <a:t> solutions significantly </a:t>
            </a:r>
            <a:r>
              <a:rPr lang="en-US" sz="2000" i="1" u="sng" dirty="0">
                <a:solidFill>
                  <a:schemeClr val="bg1"/>
                </a:solidFill>
                <a:latin typeface="Calibri" panose="020F0502020204030204" pitchFamily="34" charset="0"/>
              </a:rPr>
              <a:t>faster</a:t>
            </a:r>
            <a:r>
              <a:rPr lang="en-US" sz="2000" i="1" dirty="0">
                <a:solidFill>
                  <a:schemeClr val="bg1"/>
                </a:solidFill>
                <a:latin typeface="Calibri" panose="020F0502020204030204" pitchFamily="34" charset="0"/>
              </a:rPr>
              <a:t>.</a:t>
            </a:r>
          </a:p>
          <a:p>
            <a:pPr>
              <a:defRPr/>
            </a:pPr>
            <a:endParaRPr lang="en-US" sz="2000" i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>
              <a:defRPr/>
            </a:pPr>
            <a:r>
              <a:rPr lang="en-US" sz="2000" i="1" dirty="0">
                <a:solidFill>
                  <a:schemeClr val="bg1"/>
                </a:solidFill>
                <a:latin typeface="Calibri" panose="020F0502020204030204" pitchFamily="34" charset="0"/>
              </a:rPr>
              <a:t>Deliver the vision efficiently by lowering complexity to</a:t>
            </a:r>
          </a:p>
          <a:p>
            <a:pPr>
              <a:defRPr/>
            </a:pPr>
            <a:r>
              <a:rPr lang="en-US" sz="2000" i="1" dirty="0">
                <a:solidFill>
                  <a:schemeClr val="bg1"/>
                </a:solidFill>
                <a:latin typeface="Calibri" panose="020F0502020204030204" pitchFamily="34" charset="0"/>
              </a:rPr>
              <a:t>Manufacture efficiently</a:t>
            </a:r>
          </a:p>
          <a:p>
            <a:pPr>
              <a:defRPr/>
            </a:pPr>
            <a:r>
              <a:rPr lang="en-US" sz="2000" i="1" dirty="0">
                <a:solidFill>
                  <a:schemeClr val="bg1"/>
                </a:solidFill>
                <a:latin typeface="Calibri" panose="020F0502020204030204" pitchFamily="34" charset="0"/>
              </a:rPr>
              <a:t>Source more effectively</a:t>
            </a:r>
          </a:p>
          <a:p>
            <a:pPr>
              <a:defRPr/>
            </a:pPr>
            <a:r>
              <a:rPr lang="en-US" sz="2000" i="1" dirty="0">
                <a:solidFill>
                  <a:schemeClr val="bg1"/>
                </a:solidFill>
                <a:latin typeface="Calibri" panose="020F0502020204030204" pitchFamily="34" charset="0"/>
              </a:rPr>
              <a:t>Enhance aftermarket revenues</a:t>
            </a:r>
          </a:p>
          <a:p>
            <a:pPr>
              <a:defRPr/>
            </a:pPr>
            <a:r>
              <a:rPr lang="en-US" sz="2000" i="1" dirty="0">
                <a:solidFill>
                  <a:schemeClr val="bg1"/>
                </a:solidFill>
                <a:latin typeface="Calibri" panose="020F0502020204030204" pitchFamily="34" charset="0"/>
              </a:rPr>
              <a:t>Improve serviceability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518CDF6-0F78-45E8-8AFC-20A94D534864}"/>
              </a:ext>
            </a:extLst>
          </p:cNvPr>
          <p:cNvSpPr txBox="1">
            <a:spLocks/>
          </p:cNvSpPr>
          <p:nvPr/>
        </p:nvSpPr>
        <p:spPr bwMode="auto">
          <a:xfrm>
            <a:off x="255587" y="1155700"/>
            <a:ext cx="73406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75" tIns="45636" rIns="91275" bIns="45636" anchor="ctr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Calibri" panose="020F0502020204030204" pitchFamily="34" charset="0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bg1"/>
                </a:solidFill>
                <a:latin typeface="Arial" charset="0"/>
              </a:defRPr>
            </a:lvl5pPr>
            <a:lvl6pPr marL="307196" algn="l" defTabSz="684794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bg1"/>
                </a:solidFill>
                <a:latin typeface="Arial" charset="0"/>
              </a:defRPr>
            </a:lvl6pPr>
            <a:lvl7pPr marL="614394" algn="l" defTabSz="684794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bg1"/>
                </a:solidFill>
                <a:latin typeface="Arial" charset="0"/>
              </a:defRPr>
            </a:lvl7pPr>
            <a:lvl8pPr marL="921591" algn="l" defTabSz="684794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bg1"/>
                </a:solidFill>
                <a:latin typeface="Arial" charset="0"/>
              </a:defRPr>
            </a:lvl8pPr>
            <a:lvl9pPr marL="1228787" algn="l" defTabSz="684794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kern="0" dirty="0">
                <a:solidFill>
                  <a:schemeClr val="tx2">
                    <a:lumMod val="50000"/>
                  </a:schemeClr>
                </a:solidFill>
              </a:rPr>
              <a:t>Company Vision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783FEB-A3F3-419B-BE74-35408B7A5A97}"/>
              </a:ext>
            </a:extLst>
          </p:cNvPr>
          <p:cNvSpPr txBox="1">
            <a:spLocks/>
          </p:cNvSpPr>
          <p:nvPr/>
        </p:nvSpPr>
        <p:spPr bwMode="auto">
          <a:xfrm>
            <a:off x="255587" y="3886200"/>
            <a:ext cx="73406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75" tIns="45636" rIns="91275" bIns="45636" anchor="ctr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Calibri" panose="020F0502020204030204" pitchFamily="34" charset="0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bg1"/>
                </a:solidFill>
                <a:latin typeface="Arial" charset="0"/>
              </a:defRPr>
            </a:lvl5pPr>
            <a:lvl6pPr marL="307196" algn="l" defTabSz="684794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bg1"/>
                </a:solidFill>
                <a:latin typeface="Arial" charset="0"/>
              </a:defRPr>
            </a:lvl6pPr>
            <a:lvl7pPr marL="614394" algn="l" defTabSz="684794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bg1"/>
                </a:solidFill>
                <a:latin typeface="Arial" charset="0"/>
              </a:defRPr>
            </a:lvl7pPr>
            <a:lvl8pPr marL="921591" algn="l" defTabSz="684794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bg1"/>
                </a:solidFill>
                <a:latin typeface="Arial" charset="0"/>
              </a:defRPr>
            </a:lvl8pPr>
            <a:lvl9pPr marL="1228787" algn="l" defTabSz="684794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kern="0" dirty="0">
                <a:solidFill>
                  <a:schemeClr val="tx2">
                    <a:lumMod val="50000"/>
                  </a:schemeClr>
                </a:solidFill>
              </a:rPr>
              <a:t>MBP Vision</a:t>
            </a:r>
          </a:p>
        </p:txBody>
      </p:sp>
      <p:sp>
        <p:nvSpPr>
          <p:cNvPr id="9" name="Pentagon 4">
            <a:extLst>
              <a:ext uri="{FF2B5EF4-FFF2-40B4-BE49-F238E27FC236}">
                <a16:creationId xmlns:a16="http://schemas.microsoft.com/office/drawing/2014/main" id="{C119E78C-8EA9-41E8-841D-377F26EC85F1}"/>
              </a:ext>
            </a:extLst>
          </p:cNvPr>
          <p:cNvSpPr/>
          <p:nvPr/>
        </p:nvSpPr>
        <p:spPr bwMode="auto">
          <a:xfrm>
            <a:off x="685800" y="2819400"/>
            <a:ext cx="6570043" cy="1028865"/>
          </a:xfrm>
          <a:prstGeom prst="homePlate">
            <a:avLst>
              <a:gd name="adj" fmla="val 0"/>
            </a:avLst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defTabSz="89611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</a:rPr>
              <a:t>To achieve market leadership in the Domestic market.</a:t>
            </a:r>
          </a:p>
          <a:p>
            <a:pPr defTabSz="89611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</a:rPr>
              <a:t>To target one-fourth of volumes from International markets.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2CD7A9A-08ED-4BAC-9C6A-E8DE2E1BEE96}"/>
              </a:ext>
            </a:extLst>
          </p:cNvPr>
          <p:cNvSpPr txBox="1">
            <a:spLocks/>
          </p:cNvSpPr>
          <p:nvPr/>
        </p:nvSpPr>
        <p:spPr bwMode="auto">
          <a:xfrm>
            <a:off x="228600" y="2527300"/>
            <a:ext cx="73406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75" tIns="45636" rIns="91275" bIns="45636" anchor="ctr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Calibri" panose="020F0502020204030204" pitchFamily="34" charset="0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bg1"/>
                </a:solidFill>
                <a:latin typeface="Arial" charset="0"/>
              </a:defRPr>
            </a:lvl5pPr>
            <a:lvl6pPr marL="307196" algn="l" defTabSz="684794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bg1"/>
                </a:solidFill>
                <a:latin typeface="Arial" charset="0"/>
              </a:defRPr>
            </a:lvl6pPr>
            <a:lvl7pPr marL="614394" algn="l" defTabSz="684794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bg1"/>
                </a:solidFill>
                <a:latin typeface="Arial" charset="0"/>
              </a:defRPr>
            </a:lvl7pPr>
            <a:lvl8pPr marL="921591" algn="l" defTabSz="684794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bg1"/>
                </a:solidFill>
                <a:latin typeface="Arial" charset="0"/>
              </a:defRPr>
            </a:lvl8pPr>
            <a:lvl9pPr marL="1228787" algn="l" defTabSz="684794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kern="0" dirty="0">
                <a:solidFill>
                  <a:schemeClr val="tx2">
                    <a:lumMod val="50000"/>
                  </a:schemeClr>
                </a:solidFill>
              </a:rPr>
              <a:t>Trucks BU Vision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601865-30FF-4162-A555-71021D891A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6293756"/>
            <a:ext cx="712164" cy="56670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62" name="Group 1">
            <a:extLst>
              <a:ext uri="{FF2B5EF4-FFF2-40B4-BE49-F238E27FC236}">
                <a16:creationId xmlns:a16="http://schemas.microsoft.com/office/drawing/2014/main" id="{FFB7EC98-B945-4DDD-A599-46B548C999C1}"/>
              </a:ext>
            </a:extLst>
          </p:cNvPr>
          <p:cNvGrpSpPr>
            <a:grpSpLocks/>
          </p:cNvGrpSpPr>
          <p:nvPr/>
        </p:nvGrpSpPr>
        <p:grpSpPr bwMode="auto">
          <a:xfrm>
            <a:off x="76200" y="1638300"/>
            <a:ext cx="5356225" cy="4838700"/>
            <a:chOff x="76200" y="1637655"/>
            <a:chExt cx="5356800" cy="4839345"/>
          </a:xfrm>
        </p:grpSpPr>
        <p:pic>
          <p:nvPicPr>
            <p:cNvPr id="40975" name="Picture 2" descr="200L.jpg">
              <a:extLst>
                <a:ext uri="{FF2B5EF4-FFF2-40B4-BE49-F238E27FC236}">
                  <a16:creationId xmlns:a16="http://schemas.microsoft.com/office/drawing/2014/main" id="{7F3F9885-D1DC-4A1E-A683-271C64FD0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" y="1637655"/>
              <a:ext cx="5059200" cy="414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76" name="Picture 3" descr="160L.jpg">
              <a:extLst>
                <a:ext uri="{FF2B5EF4-FFF2-40B4-BE49-F238E27FC236}">
                  <a16:creationId xmlns:a16="http://schemas.microsoft.com/office/drawing/2014/main" id="{AB2321B2-2AD6-407E-A3FC-740069020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1942455"/>
              <a:ext cx="4495800" cy="388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77" name="Picture 4" descr="120L.jpg">
              <a:extLst>
                <a:ext uri="{FF2B5EF4-FFF2-40B4-BE49-F238E27FC236}">
                  <a16:creationId xmlns:a16="http://schemas.microsoft.com/office/drawing/2014/main" id="{754F6F2E-277D-404B-8266-E50F75541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2543016"/>
              <a:ext cx="3835200" cy="3505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78" name="Picture 5" descr="80L.jpg">
              <a:extLst>
                <a:ext uri="{FF2B5EF4-FFF2-40B4-BE49-F238E27FC236}">
                  <a16:creationId xmlns:a16="http://schemas.microsoft.com/office/drawing/2014/main" id="{B0043907-0535-48A5-A449-C674EA7EA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9800" y="2971800"/>
              <a:ext cx="3223200" cy="3505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0963" name="TextBox 6">
            <a:extLst>
              <a:ext uri="{FF2B5EF4-FFF2-40B4-BE49-F238E27FC236}">
                <a16:creationId xmlns:a16="http://schemas.microsoft.com/office/drawing/2014/main" id="{AF78ECAC-C5DC-4B5D-BACB-3EA33BED0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1714500"/>
            <a:ext cx="685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200 L</a:t>
            </a:r>
          </a:p>
        </p:txBody>
      </p:sp>
      <p:sp>
        <p:nvSpPr>
          <p:cNvPr id="40964" name="TextBox 7">
            <a:extLst>
              <a:ext uri="{FF2B5EF4-FFF2-40B4-BE49-F238E27FC236}">
                <a16:creationId xmlns:a16="http://schemas.microsoft.com/office/drawing/2014/main" id="{93CB487F-E27A-472F-ABED-5658D1E335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2171700"/>
            <a:ext cx="685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160 L</a:t>
            </a:r>
          </a:p>
        </p:txBody>
      </p:sp>
      <p:sp>
        <p:nvSpPr>
          <p:cNvPr id="40965" name="TextBox 8">
            <a:extLst>
              <a:ext uri="{FF2B5EF4-FFF2-40B4-BE49-F238E27FC236}">
                <a16:creationId xmlns:a16="http://schemas.microsoft.com/office/drawing/2014/main" id="{D9DCDBFF-548E-418B-95EE-07CE973FF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2628900"/>
            <a:ext cx="685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120 L</a:t>
            </a:r>
          </a:p>
        </p:txBody>
      </p:sp>
      <p:sp>
        <p:nvSpPr>
          <p:cNvPr id="40966" name="TextBox 9">
            <a:extLst>
              <a:ext uri="{FF2B5EF4-FFF2-40B4-BE49-F238E27FC236}">
                <a16:creationId xmlns:a16="http://schemas.microsoft.com/office/drawing/2014/main" id="{658993F7-166E-488C-8ABA-D21B8D3CB0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3162300"/>
            <a:ext cx="569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80 L</a:t>
            </a:r>
          </a:p>
        </p:txBody>
      </p:sp>
      <p:grpSp>
        <p:nvGrpSpPr>
          <p:cNvPr id="40967" name="Group 18">
            <a:extLst>
              <a:ext uri="{FF2B5EF4-FFF2-40B4-BE49-F238E27FC236}">
                <a16:creationId xmlns:a16="http://schemas.microsoft.com/office/drawing/2014/main" id="{E457433B-E7C3-45CC-8B11-03D36AB3A912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990600"/>
            <a:ext cx="3362325" cy="4268788"/>
            <a:chOff x="5562600" y="990600"/>
            <a:chExt cx="3362400" cy="4267994"/>
          </a:xfrm>
        </p:grpSpPr>
        <p:pic>
          <p:nvPicPr>
            <p:cNvPr id="40969" name="Picture 11" descr="modularity-exhaust.jpg">
              <a:extLst>
                <a:ext uri="{FF2B5EF4-FFF2-40B4-BE49-F238E27FC236}">
                  <a16:creationId xmlns:a16="http://schemas.microsoft.com/office/drawing/2014/main" id="{DB941018-8FB2-44EC-8712-A7E030D8C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2600" y="990600"/>
              <a:ext cx="3362400" cy="4132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332D9FB-5B61-48C6-A114-5FE8C06540AA}"/>
                </a:ext>
              </a:extLst>
            </p:cNvPr>
            <p:cNvCxnSpPr/>
            <p:nvPr/>
          </p:nvCxnSpPr>
          <p:spPr>
            <a:xfrm rot="5400000">
              <a:off x="5792428" y="3200783"/>
              <a:ext cx="4114035" cy="1588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52BEB44-E35E-4A06-9579-1AE3A1A7407E}"/>
                </a:ext>
              </a:extLst>
            </p:cNvPr>
            <p:cNvCxnSpPr/>
            <p:nvPr/>
          </p:nvCxnSpPr>
          <p:spPr>
            <a:xfrm rot="5400000">
              <a:off x="4952622" y="3199195"/>
              <a:ext cx="4114035" cy="1587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72" name="TextBox 15">
              <a:extLst>
                <a:ext uri="{FF2B5EF4-FFF2-40B4-BE49-F238E27FC236}">
                  <a16:creationId xmlns:a16="http://schemas.microsoft.com/office/drawing/2014/main" id="{CA42974F-D1E2-49B8-98B6-8AE4C594D9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0" y="1030069"/>
              <a:ext cx="915635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Left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Module</a:t>
              </a:r>
            </a:p>
          </p:txBody>
        </p:sp>
        <p:sp>
          <p:nvSpPr>
            <p:cNvPr id="40973" name="TextBox 16">
              <a:extLst>
                <a:ext uri="{FF2B5EF4-FFF2-40B4-BE49-F238E27FC236}">
                  <a16:creationId xmlns:a16="http://schemas.microsoft.com/office/drawing/2014/main" id="{E914B548-CC71-4F85-8739-EB9D28C5EC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3565" y="1030069"/>
              <a:ext cx="915635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Right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Module</a:t>
              </a:r>
            </a:p>
          </p:txBody>
        </p:sp>
        <p:sp>
          <p:nvSpPr>
            <p:cNvPr id="40974" name="TextBox 17">
              <a:extLst>
                <a:ext uri="{FF2B5EF4-FFF2-40B4-BE49-F238E27FC236}">
                  <a16:creationId xmlns:a16="http://schemas.microsoft.com/office/drawing/2014/main" id="{9BC8E5DE-3434-4E43-9AB1-EE7884579C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88443" y="1030069"/>
              <a:ext cx="915635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Centre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Module</a:t>
              </a:r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D2CAFCAE-282E-4829-A1AF-F7BE0D1A7F8C}"/>
              </a:ext>
            </a:extLst>
          </p:cNvPr>
          <p:cNvSpPr txBox="1">
            <a:spLocks/>
          </p:cNvSpPr>
          <p:nvPr/>
        </p:nvSpPr>
        <p:spPr>
          <a:xfrm>
            <a:off x="0" y="773113"/>
            <a:ext cx="469038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800" dirty="0">
                <a:latin typeface="Arial" charset="0"/>
                <a:ea typeface="+mn-ea"/>
                <a:cs typeface="+mn-cs"/>
              </a:rPr>
              <a:t>SYSTEM MODULARITY – Exhaust muffler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82E4DA5-A3FE-4AC1-B0BF-CB540D6909A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6293756"/>
            <a:ext cx="712164" cy="56670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Box 5">
            <a:extLst>
              <a:ext uri="{FF2B5EF4-FFF2-40B4-BE49-F238E27FC236}">
                <a16:creationId xmlns:a16="http://schemas.microsoft.com/office/drawing/2014/main" id="{08EE72A3-C513-42CA-9F67-A4187E1EEE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762000"/>
            <a:ext cx="55451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DIMENSIONAL MODULARITY – Frame hole pattern</a:t>
            </a:r>
          </a:p>
        </p:txBody>
      </p:sp>
      <p:pic>
        <p:nvPicPr>
          <p:cNvPr id="41987" name="Picture 2" descr="image001">
            <a:extLst>
              <a:ext uri="{FF2B5EF4-FFF2-40B4-BE49-F238E27FC236}">
                <a16:creationId xmlns:a16="http://schemas.microsoft.com/office/drawing/2014/main" id="{DE8BDBCE-84BE-460A-94E2-A7C51D8A0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43050"/>
            <a:ext cx="556736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15A269-DF88-4165-B409-462F8E9D9A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6293756"/>
            <a:ext cx="712164" cy="56670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A2849C8E-59E7-4689-8FA3-89647F2173C9}"/>
              </a:ext>
            </a:extLst>
          </p:cNvPr>
          <p:cNvSpPr txBox="1"/>
          <p:nvPr/>
        </p:nvSpPr>
        <p:spPr bwMode="auto">
          <a:xfrm>
            <a:off x="5330825" y="3101975"/>
            <a:ext cx="2133600" cy="503238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sz="1050" dirty="0">
                <a:solidFill>
                  <a:srgbClr val="0000FF"/>
                </a:solidFill>
                <a:latin typeface="+mj-lt"/>
              </a:rPr>
              <a:t>Total variant of FSM section : 4x3 = 12 (variant)</a:t>
            </a:r>
          </a:p>
        </p:txBody>
      </p:sp>
      <p:pic>
        <p:nvPicPr>
          <p:cNvPr id="52" name="Picture 51" descr="180 Frame_4.jpg">
            <a:extLst>
              <a:ext uri="{FF2B5EF4-FFF2-40B4-BE49-F238E27FC236}">
                <a16:creationId xmlns:a16="http://schemas.microsoft.com/office/drawing/2014/main" id="{04D60B55-311D-4E94-995F-E86FB4B983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7200" y="1676400"/>
            <a:ext cx="1902543" cy="18288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3" name="Picture 52" descr="180 Frame_5.jpg">
            <a:extLst>
              <a:ext uri="{FF2B5EF4-FFF2-40B4-BE49-F238E27FC236}">
                <a16:creationId xmlns:a16="http://schemas.microsoft.com/office/drawing/2014/main" id="{71681025-0766-415C-9A13-EA7E98EE97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34200" y="1600200"/>
            <a:ext cx="1902543" cy="18288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4" name="Picture 53" descr="180 Frame_6.jpg">
            <a:extLst>
              <a:ext uri="{FF2B5EF4-FFF2-40B4-BE49-F238E27FC236}">
                <a16:creationId xmlns:a16="http://schemas.microsoft.com/office/drawing/2014/main" id="{02ECF2BF-B368-4054-B1F9-6C3BFE7078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62600" y="3581400"/>
            <a:ext cx="1902543" cy="18288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3014" name="Picture 54">
            <a:extLst>
              <a:ext uri="{FF2B5EF4-FFF2-40B4-BE49-F238E27FC236}">
                <a16:creationId xmlns:a16="http://schemas.microsoft.com/office/drawing/2014/main" id="{880D81A1-D0CE-4DEF-A120-CD194A1670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3" y="1447800"/>
            <a:ext cx="280987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63A3E5F-D2D7-47BA-B350-2876F1363C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3" y="1447800"/>
            <a:ext cx="280987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4F575AF-DF54-4A02-A0B5-5BB6497505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3" y="1447800"/>
            <a:ext cx="280987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D075343-BC03-4768-AA07-59864521B3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3" y="1447800"/>
            <a:ext cx="280987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077BCD02-669E-44C1-B580-1073439ED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581400"/>
            <a:ext cx="696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4mm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5A8FB0E-7812-4001-A9CF-A84F011B93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3505200"/>
            <a:ext cx="696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5mm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40C9B71-5D22-437D-A640-FA4282050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5486400"/>
            <a:ext cx="696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6mm</a:t>
            </a:r>
          </a:p>
        </p:txBody>
      </p:sp>
      <p:grpSp>
        <p:nvGrpSpPr>
          <p:cNvPr id="4" name="Group 62">
            <a:extLst>
              <a:ext uri="{FF2B5EF4-FFF2-40B4-BE49-F238E27FC236}">
                <a16:creationId xmlns:a16="http://schemas.microsoft.com/office/drawing/2014/main" id="{D67AAC6A-FFCF-457D-971D-B4B2F7765326}"/>
              </a:ext>
            </a:extLst>
          </p:cNvPr>
          <p:cNvGrpSpPr>
            <a:grpSpLocks/>
          </p:cNvGrpSpPr>
          <p:nvPr/>
        </p:nvGrpSpPr>
        <p:grpSpPr bwMode="auto">
          <a:xfrm>
            <a:off x="2401888" y="3048000"/>
            <a:ext cx="860425" cy="1362075"/>
            <a:chOff x="4235390" y="5029200"/>
            <a:chExt cx="860392" cy="1362722"/>
          </a:xfrm>
        </p:grpSpPr>
        <p:sp>
          <p:nvSpPr>
            <p:cNvPr id="43064" name="TextBox 63">
              <a:extLst>
                <a:ext uri="{FF2B5EF4-FFF2-40B4-BE49-F238E27FC236}">
                  <a16:creationId xmlns:a16="http://schemas.microsoft.com/office/drawing/2014/main" id="{53A98E76-5460-41D2-892A-BDDAC529A9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4336082" y="5430098"/>
              <a:ext cx="108234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C00000"/>
                  </a:solidFill>
                  <a:latin typeface="Arial" panose="020B0604020202020204" pitchFamily="34" charset="0"/>
                </a:rPr>
                <a:t>180 mm </a:t>
              </a:r>
            </a:p>
          </p:txBody>
        </p:sp>
        <p:cxnSp>
          <p:nvCxnSpPr>
            <p:cNvPr id="43065" name="Straight Connector 64">
              <a:extLst>
                <a:ext uri="{FF2B5EF4-FFF2-40B4-BE49-F238E27FC236}">
                  <a16:creationId xmlns:a16="http://schemas.microsoft.com/office/drawing/2014/main" id="{64D470E9-ABC1-4B9E-9D45-A84B695499D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235390" y="5029200"/>
              <a:ext cx="698378" cy="190869"/>
            </a:xfrm>
            <a:prstGeom prst="line">
              <a:avLst/>
            </a:prstGeom>
            <a:noFill/>
            <a:ln w="1905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66" name="Straight Connector 65">
              <a:extLst>
                <a:ext uri="{FF2B5EF4-FFF2-40B4-BE49-F238E27FC236}">
                  <a16:creationId xmlns:a16="http://schemas.microsoft.com/office/drawing/2014/main" id="{B5B2EB77-F8B3-4787-B092-F965C5A8FF0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401844" y="6187736"/>
              <a:ext cx="693938" cy="204186"/>
            </a:xfrm>
            <a:prstGeom prst="line">
              <a:avLst/>
            </a:prstGeom>
            <a:noFill/>
            <a:ln w="1905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67" name="Straight Arrow Connector 66">
              <a:extLst>
                <a:ext uri="{FF2B5EF4-FFF2-40B4-BE49-F238E27FC236}">
                  <a16:creationId xmlns:a16="http://schemas.microsoft.com/office/drawing/2014/main" id="{A8A52CC6-DC28-424B-A05A-33583D35358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765088" y="5082468"/>
              <a:ext cx="0" cy="1188720"/>
            </a:xfrm>
            <a:prstGeom prst="straightConnector1">
              <a:avLst/>
            </a:prstGeom>
            <a:noFill/>
            <a:ln w="19050" algn="ctr">
              <a:solidFill>
                <a:srgbClr val="C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" name="Group 67">
            <a:extLst>
              <a:ext uri="{FF2B5EF4-FFF2-40B4-BE49-F238E27FC236}">
                <a16:creationId xmlns:a16="http://schemas.microsoft.com/office/drawing/2014/main" id="{E7E8DE3B-E26C-47C7-A2E3-37ECCFC9056B}"/>
              </a:ext>
            </a:extLst>
          </p:cNvPr>
          <p:cNvGrpSpPr>
            <a:grpSpLocks/>
          </p:cNvGrpSpPr>
          <p:nvPr/>
        </p:nvGrpSpPr>
        <p:grpSpPr bwMode="auto">
          <a:xfrm>
            <a:off x="2586038" y="2700338"/>
            <a:ext cx="1063625" cy="1595437"/>
            <a:chOff x="4419600" y="4680764"/>
            <a:chExt cx="1063832" cy="1596491"/>
          </a:xfrm>
        </p:grpSpPr>
        <p:cxnSp>
          <p:nvCxnSpPr>
            <p:cNvPr id="43060" name="Straight Connector 68">
              <a:extLst>
                <a:ext uri="{FF2B5EF4-FFF2-40B4-BE49-F238E27FC236}">
                  <a16:creationId xmlns:a16="http://schemas.microsoft.com/office/drawing/2014/main" id="{5288DCF0-773F-4339-89D6-67C42C3C8AE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789494" y="6073069"/>
              <a:ext cx="693938" cy="204186"/>
            </a:xfrm>
            <a:prstGeom prst="line">
              <a:avLst/>
            </a:prstGeom>
            <a:noFill/>
            <a:ln w="1905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61" name="Straight Connector 69">
              <a:extLst>
                <a:ext uri="{FF2B5EF4-FFF2-40B4-BE49-F238E27FC236}">
                  <a16:creationId xmlns:a16="http://schemas.microsoft.com/office/drawing/2014/main" id="{0F489224-B972-49B2-9BBD-9016DB7753E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419600" y="4680764"/>
              <a:ext cx="914400" cy="228600"/>
            </a:xfrm>
            <a:prstGeom prst="line">
              <a:avLst/>
            </a:prstGeom>
            <a:noFill/>
            <a:ln w="1905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62" name="Straight Arrow Connector 70">
              <a:extLst>
                <a:ext uri="{FF2B5EF4-FFF2-40B4-BE49-F238E27FC236}">
                  <a16:creationId xmlns:a16="http://schemas.microsoft.com/office/drawing/2014/main" id="{0C4B5073-CC15-4ABD-BC31-DDB8DEF318B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5092820" y="4804302"/>
              <a:ext cx="0" cy="1371600"/>
            </a:xfrm>
            <a:prstGeom prst="straightConnector1">
              <a:avLst/>
            </a:prstGeom>
            <a:noFill/>
            <a:ln w="19050" algn="ctr">
              <a:solidFill>
                <a:srgbClr val="C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063" name="TextBox 71">
              <a:extLst>
                <a:ext uri="{FF2B5EF4-FFF2-40B4-BE49-F238E27FC236}">
                  <a16:creationId xmlns:a16="http://schemas.microsoft.com/office/drawing/2014/main" id="{BC16BC30-6FEA-48A1-A91B-E1B54F33B6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4649509" y="5283125"/>
              <a:ext cx="114646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C00000"/>
                  </a:solidFill>
                  <a:latin typeface="Arial" panose="020B0604020202020204" pitchFamily="34" charset="0"/>
                </a:rPr>
                <a:t>225  mm </a:t>
              </a:r>
            </a:p>
          </p:txBody>
        </p:sp>
      </p:grpSp>
      <p:grpSp>
        <p:nvGrpSpPr>
          <p:cNvPr id="6" name="Group 72">
            <a:extLst>
              <a:ext uri="{FF2B5EF4-FFF2-40B4-BE49-F238E27FC236}">
                <a16:creationId xmlns:a16="http://schemas.microsoft.com/office/drawing/2014/main" id="{2989161C-E62E-49DA-B8DA-0C87538FE654}"/>
              </a:ext>
            </a:extLst>
          </p:cNvPr>
          <p:cNvGrpSpPr>
            <a:grpSpLocks/>
          </p:cNvGrpSpPr>
          <p:nvPr/>
        </p:nvGrpSpPr>
        <p:grpSpPr bwMode="auto">
          <a:xfrm>
            <a:off x="2662238" y="2324100"/>
            <a:ext cx="1379537" cy="1851025"/>
            <a:chOff x="4495800" y="4305685"/>
            <a:chExt cx="1379738" cy="1850979"/>
          </a:xfrm>
        </p:grpSpPr>
        <p:cxnSp>
          <p:nvCxnSpPr>
            <p:cNvPr id="43056" name="Straight Connector 73">
              <a:extLst>
                <a:ext uri="{FF2B5EF4-FFF2-40B4-BE49-F238E27FC236}">
                  <a16:creationId xmlns:a16="http://schemas.microsoft.com/office/drawing/2014/main" id="{3C4C264A-B92C-4C83-A230-B2279DAF017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495800" y="4305685"/>
              <a:ext cx="1097132" cy="284825"/>
            </a:xfrm>
            <a:prstGeom prst="line">
              <a:avLst/>
            </a:prstGeom>
            <a:noFill/>
            <a:ln w="1905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57" name="Straight Connector 74">
              <a:extLst>
                <a:ext uri="{FF2B5EF4-FFF2-40B4-BE49-F238E27FC236}">
                  <a16:creationId xmlns:a16="http://schemas.microsoft.com/office/drawing/2014/main" id="{617222EC-0752-4F15-B59D-BA2C7623586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5181600" y="5952478"/>
              <a:ext cx="693938" cy="204186"/>
            </a:xfrm>
            <a:prstGeom prst="line">
              <a:avLst/>
            </a:prstGeom>
            <a:noFill/>
            <a:ln w="1905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58" name="Straight Arrow Connector 75">
              <a:extLst>
                <a:ext uri="{FF2B5EF4-FFF2-40B4-BE49-F238E27FC236}">
                  <a16:creationId xmlns:a16="http://schemas.microsoft.com/office/drawing/2014/main" id="{1F34ACAE-9B53-4766-A5F4-50713F05B2B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5456064" y="4400514"/>
              <a:ext cx="0" cy="1645920"/>
            </a:xfrm>
            <a:prstGeom prst="straightConnector1">
              <a:avLst/>
            </a:prstGeom>
            <a:noFill/>
            <a:ln w="19050" algn="ctr">
              <a:solidFill>
                <a:srgbClr val="C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059" name="TextBox 76">
              <a:extLst>
                <a:ext uri="{FF2B5EF4-FFF2-40B4-BE49-F238E27FC236}">
                  <a16:creationId xmlns:a16="http://schemas.microsoft.com/office/drawing/2014/main" id="{106C4C84-12E5-4E8E-A934-648CD8FF9F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4994998" y="5003485"/>
              <a:ext cx="114646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C00000"/>
                  </a:solidFill>
                  <a:latin typeface="Arial" panose="020B0604020202020204" pitchFamily="34" charset="0"/>
                </a:rPr>
                <a:t>270  mm </a:t>
              </a:r>
            </a:p>
          </p:txBody>
        </p:sp>
      </p:grpSp>
      <p:grpSp>
        <p:nvGrpSpPr>
          <p:cNvPr id="7" name="Group 77">
            <a:extLst>
              <a:ext uri="{FF2B5EF4-FFF2-40B4-BE49-F238E27FC236}">
                <a16:creationId xmlns:a16="http://schemas.microsoft.com/office/drawing/2014/main" id="{53118056-C808-49B8-9A2F-3F5B46F7D98E}"/>
              </a:ext>
            </a:extLst>
          </p:cNvPr>
          <p:cNvGrpSpPr>
            <a:grpSpLocks/>
          </p:cNvGrpSpPr>
          <p:nvPr/>
        </p:nvGrpSpPr>
        <p:grpSpPr bwMode="auto">
          <a:xfrm>
            <a:off x="2586038" y="1898650"/>
            <a:ext cx="1757362" cy="2192338"/>
            <a:chOff x="4419600" y="3879559"/>
            <a:chExt cx="1757036" cy="2192027"/>
          </a:xfrm>
        </p:grpSpPr>
        <p:cxnSp>
          <p:nvCxnSpPr>
            <p:cNvPr id="43052" name="Straight Connector 78">
              <a:extLst>
                <a:ext uri="{FF2B5EF4-FFF2-40B4-BE49-F238E27FC236}">
                  <a16:creationId xmlns:a16="http://schemas.microsoft.com/office/drawing/2014/main" id="{1780FE50-BEFB-4B69-A0EF-70124EA14F6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419600" y="3879559"/>
              <a:ext cx="1688237" cy="439445"/>
            </a:xfrm>
            <a:prstGeom prst="line">
              <a:avLst/>
            </a:prstGeom>
            <a:noFill/>
            <a:ln w="1905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53" name="Straight Connector 79">
              <a:extLst>
                <a:ext uri="{FF2B5EF4-FFF2-40B4-BE49-F238E27FC236}">
                  <a16:creationId xmlns:a16="http://schemas.microsoft.com/office/drawing/2014/main" id="{F8E6ED56-0B56-46ED-9FA6-D4FE0023081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5482698" y="5867400"/>
              <a:ext cx="693938" cy="204186"/>
            </a:xfrm>
            <a:prstGeom prst="line">
              <a:avLst/>
            </a:prstGeom>
            <a:noFill/>
            <a:ln w="1905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54" name="Straight Arrow Connector 80">
              <a:extLst>
                <a:ext uri="{FF2B5EF4-FFF2-40B4-BE49-F238E27FC236}">
                  <a16:creationId xmlns:a16="http://schemas.microsoft.com/office/drawing/2014/main" id="{7A104440-A033-4AEE-BE15-C2388FC3209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5787498" y="3962400"/>
              <a:ext cx="0" cy="2011680"/>
            </a:xfrm>
            <a:prstGeom prst="straightConnector1">
              <a:avLst/>
            </a:prstGeom>
            <a:noFill/>
            <a:ln w="19050" algn="ctr">
              <a:solidFill>
                <a:srgbClr val="C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055" name="TextBox 81">
              <a:extLst>
                <a:ext uri="{FF2B5EF4-FFF2-40B4-BE49-F238E27FC236}">
                  <a16:creationId xmlns:a16="http://schemas.microsoft.com/office/drawing/2014/main" id="{D31165D5-8E98-4E86-9B10-C2E16760F4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5326431" y="4776359"/>
              <a:ext cx="114646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C00000"/>
                  </a:solidFill>
                  <a:latin typeface="Arial" panose="020B0604020202020204" pitchFamily="34" charset="0"/>
                </a:rPr>
                <a:t>315  mm </a:t>
              </a:r>
            </a:p>
          </p:txBody>
        </p:sp>
      </p:grpSp>
      <p:sp>
        <p:nvSpPr>
          <p:cNvPr id="16" name="Text Box 96">
            <a:extLst>
              <a:ext uri="{FF2B5EF4-FFF2-40B4-BE49-F238E27FC236}">
                <a16:creationId xmlns:a16="http://schemas.microsoft.com/office/drawing/2014/main" id="{3D144852-0F2E-4C45-8127-769982E7E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7013" y="1171575"/>
            <a:ext cx="2000250" cy="5619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defRPr/>
            </a:pPr>
            <a:r>
              <a:rPr lang="en-US" sz="1100" dirty="0">
                <a:solidFill>
                  <a:srgbClr val="0000FF"/>
                </a:solidFill>
                <a:latin typeface="+mj-lt"/>
              </a:rPr>
              <a:t>Modular Frame web height of  180, 225, 270 &amp; 315mm to suit LMH Series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A2E832-C9F8-487C-BC6C-EEAD18901B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4588" y="3581400"/>
            <a:ext cx="698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5mm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D99E845-5E61-448D-A5A2-4A585076E2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1588" y="3505200"/>
            <a:ext cx="698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6mm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445A091-8DE3-48A8-B57B-A508E35852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3788" y="5486400"/>
            <a:ext cx="698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7mm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AAFCC5A-7BA4-4D51-A228-877CE50D1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581400"/>
            <a:ext cx="696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7mm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4CF8F60-3378-42AF-AABB-C68366B104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3505200"/>
            <a:ext cx="696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8mm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B3EA103-AF44-4F3C-A4BD-78E57B5EEB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5486400"/>
            <a:ext cx="696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9mm</a:t>
            </a:r>
          </a:p>
        </p:txBody>
      </p:sp>
      <p:pic>
        <p:nvPicPr>
          <p:cNvPr id="59" name="Spring_bracket" descr="Bracket Example for Holes_Pic3.jpg">
            <a:extLst>
              <a:ext uri="{FF2B5EF4-FFF2-40B4-BE49-F238E27FC236}">
                <a16:creationId xmlns:a16="http://schemas.microsoft.com/office/drawing/2014/main" id="{D5A091F2-1ABC-49B8-8A25-4A1B2E297944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901">
            <a:off x="-3175" y="2427288"/>
            <a:ext cx="2014538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2" name="Group 91">
            <a:extLst>
              <a:ext uri="{FF2B5EF4-FFF2-40B4-BE49-F238E27FC236}">
                <a16:creationId xmlns:a16="http://schemas.microsoft.com/office/drawing/2014/main" id="{4C50BAFE-4808-4ED2-8997-ADFD76635410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4191000"/>
            <a:ext cx="514350" cy="434975"/>
            <a:chOff x="2133600" y="4191000"/>
            <a:chExt cx="514825" cy="434788"/>
          </a:xfrm>
        </p:grpSpPr>
        <p:cxnSp>
          <p:nvCxnSpPr>
            <p:cNvPr id="43049" name="Straight Connector 82">
              <a:extLst>
                <a:ext uri="{FF2B5EF4-FFF2-40B4-BE49-F238E27FC236}">
                  <a16:creationId xmlns:a16="http://schemas.microsoft.com/office/drawing/2014/main" id="{3D441D93-7376-4D85-9C1D-16F61D602E5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133600" y="4419600"/>
              <a:ext cx="510988" cy="206188"/>
            </a:xfrm>
            <a:prstGeom prst="line">
              <a:avLst/>
            </a:prstGeom>
            <a:noFill/>
            <a:ln w="19050" algn="ctr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50" name="Straight Connector 85">
              <a:extLst>
                <a:ext uri="{FF2B5EF4-FFF2-40B4-BE49-F238E27FC236}">
                  <a16:creationId xmlns:a16="http://schemas.microsoft.com/office/drawing/2014/main" id="{3D3D07D9-7EE5-4BBF-8FD7-76739E60DA1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2434714" y="4464421"/>
              <a:ext cx="263666" cy="5281"/>
            </a:xfrm>
            <a:prstGeom prst="line">
              <a:avLst/>
            </a:prstGeom>
            <a:noFill/>
            <a:ln w="19050" algn="ctr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6DB017A-EC1A-4617-AEBE-89780C7B7E70}"/>
                </a:ext>
              </a:extLst>
            </p:cNvPr>
            <p:cNvSpPr txBox="1"/>
            <p:nvPr/>
          </p:nvSpPr>
          <p:spPr>
            <a:xfrm>
              <a:off x="2178425" y="4191000"/>
              <a:ext cx="470000" cy="400110"/>
            </a:xfrm>
            <a:prstGeom prst="rect">
              <a:avLst/>
            </a:prstGeom>
            <a:noFill/>
            <a:scene3d>
              <a:camera prst="isometricLeftDown"/>
              <a:lightRig rig="threePt" dir="t"/>
            </a:scene3d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sz="2000" dirty="0">
                  <a:solidFill>
                    <a:srgbClr val="FF0000"/>
                  </a:solidFill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Arial" charset="0"/>
                </a:rPr>
                <a:t>45</a:t>
              </a:r>
            </a:p>
          </p:txBody>
        </p: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91E20F9C-09A9-4396-A524-62E9FB08F012}"/>
              </a:ext>
            </a:extLst>
          </p:cNvPr>
          <p:cNvSpPr>
            <a:spLocks noChangeArrowheads="1"/>
          </p:cNvSpPr>
          <p:nvPr/>
        </p:nvSpPr>
        <p:spPr bwMode="auto">
          <a:xfrm rot="1308238">
            <a:off x="381000" y="2171700"/>
            <a:ext cx="1909763" cy="268288"/>
          </a:xfrm>
          <a:prstGeom prst="rect">
            <a:avLst/>
          </a:prstGeom>
          <a:solidFill>
            <a:srgbClr val="9F9F9F"/>
          </a:solidFill>
          <a:ln w="9525" algn="ctr">
            <a:solidFill>
              <a:srgbClr val="9F9F9F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1" i="1">
              <a:latin typeface="Arial" panose="020B0604020202020204" pitchFamily="34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3AEA071-86B4-4616-9127-0814768F198E}"/>
              </a:ext>
            </a:extLst>
          </p:cNvPr>
          <p:cNvSpPr>
            <a:spLocks noChangeArrowheads="1"/>
          </p:cNvSpPr>
          <p:nvPr/>
        </p:nvSpPr>
        <p:spPr bwMode="auto">
          <a:xfrm rot="1308238">
            <a:off x="333375" y="2413000"/>
            <a:ext cx="1963738" cy="268288"/>
          </a:xfrm>
          <a:prstGeom prst="rect">
            <a:avLst/>
          </a:prstGeom>
          <a:solidFill>
            <a:srgbClr val="9F9F9F"/>
          </a:solidFill>
          <a:ln w="9525" algn="ctr">
            <a:solidFill>
              <a:srgbClr val="9F9F9F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1" i="1">
              <a:latin typeface="Arial" panose="020B0604020202020204" pitchFamily="34" charset="0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5B098268-DB83-42E5-8464-0402BFCAABA2}"/>
              </a:ext>
            </a:extLst>
          </p:cNvPr>
          <p:cNvSpPr>
            <a:spLocks noChangeArrowheads="1"/>
          </p:cNvSpPr>
          <p:nvPr/>
        </p:nvSpPr>
        <p:spPr bwMode="auto">
          <a:xfrm rot="933879">
            <a:off x="1625600" y="3309938"/>
            <a:ext cx="625475" cy="279400"/>
          </a:xfrm>
          <a:prstGeom prst="ellipse">
            <a:avLst/>
          </a:prstGeom>
          <a:solidFill>
            <a:srgbClr val="9F9F9F"/>
          </a:solidFill>
          <a:ln w="9525" algn="ctr">
            <a:solidFill>
              <a:srgbClr val="9F9F9F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1" i="1">
              <a:latin typeface="Arial" panose="020B0604020202020204" pitchFamily="34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E60A53CF-2DAB-4513-B070-D77D45EEF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2895600"/>
            <a:ext cx="381000" cy="609600"/>
          </a:xfrm>
          <a:prstGeom prst="ellipse">
            <a:avLst/>
          </a:prstGeom>
          <a:solidFill>
            <a:srgbClr val="9F9F9F"/>
          </a:solidFill>
          <a:ln w="9525" algn="ctr">
            <a:solidFill>
              <a:srgbClr val="9F9F9F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1" i="1">
              <a:latin typeface="Arial" panose="020B0604020202020204" pitchFamily="34" charset="0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5C6B5C53-40EA-47DB-9088-098F0313A561}"/>
              </a:ext>
            </a:extLst>
          </p:cNvPr>
          <p:cNvSpPr>
            <a:spLocks noChangeArrowheads="1"/>
          </p:cNvSpPr>
          <p:nvPr/>
        </p:nvSpPr>
        <p:spPr bwMode="auto">
          <a:xfrm rot="1309423">
            <a:off x="638175" y="2413000"/>
            <a:ext cx="1187450" cy="474663"/>
          </a:xfrm>
          <a:prstGeom prst="ellipse">
            <a:avLst/>
          </a:prstGeom>
          <a:solidFill>
            <a:srgbClr val="9F9F9F"/>
          </a:solidFill>
          <a:ln w="9525" algn="ctr">
            <a:solidFill>
              <a:srgbClr val="9F9F9F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1" i="1">
              <a:latin typeface="Arial" panose="020B0604020202020204" pitchFamily="34" charset="0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13222ED-EF86-4652-9D98-251FC5E1E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9888" y="3276600"/>
            <a:ext cx="228600" cy="533400"/>
          </a:xfrm>
          <a:prstGeom prst="ellipse">
            <a:avLst/>
          </a:prstGeom>
          <a:solidFill>
            <a:srgbClr val="9F9F9F"/>
          </a:solidFill>
          <a:ln w="9525" algn="ctr">
            <a:solidFill>
              <a:srgbClr val="9F9F9F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1" i="1">
              <a:latin typeface="Arial" panose="020B0604020202020204" pitchFamily="34" charset="0"/>
            </a:endParaRPr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7AD2E889-8B5B-4950-BC1F-278745B9B57E}"/>
              </a:ext>
            </a:extLst>
          </p:cNvPr>
          <p:cNvSpPr>
            <a:spLocks noChangeArrowheads="1"/>
          </p:cNvSpPr>
          <p:nvPr/>
        </p:nvSpPr>
        <p:spPr bwMode="auto">
          <a:xfrm rot="842072">
            <a:off x="684213" y="3613150"/>
            <a:ext cx="723900" cy="144463"/>
          </a:xfrm>
          <a:prstGeom prst="triangle">
            <a:avLst>
              <a:gd name="adj" fmla="val 50000"/>
            </a:avLst>
          </a:prstGeom>
          <a:solidFill>
            <a:srgbClr val="9F9F9F"/>
          </a:solidFill>
          <a:ln w="9525" algn="ctr">
            <a:solidFill>
              <a:srgbClr val="9F9F9F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1" i="1">
              <a:latin typeface="Arial" panose="020B0604020202020204" pitchFamily="34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277062B-C82C-45C1-B448-16A1644AF6F0}"/>
              </a:ext>
            </a:extLst>
          </p:cNvPr>
          <p:cNvSpPr>
            <a:spLocks noChangeArrowheads="1"/>
          </p:cNvSpPr>
          <p:nvPr/>
        </p:nvSpPr>
        <p:spPr bwMode="auto">
          <a:xfrm rot="-478118">
            <a:off x="441325" y="2687638"/>
            <a:ext cx="160338" cy="304800"/>
          </a:xfrm>
          <a:prstGeom prst="ellipse">
            <a:avLst/>
          </a:prstGeom>
          <a:solidFill>
            <a:srgbClr val="9F9F9F"/>
          </a:solidFill>
          <a:ln w="9525" algn="ctr">
            <a:solidFill>
              <a:srgbClr val="9F9F9F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1" i="1">
              <a:latin typeface="Arial" panose="020B0604020202020204" pitchFamily="34" charset="0"/>
            </a:endParaRPr>
          </a:p>
        </p:txBody>
      </p:sp>
      <p:sp>
        <p:nvSpPr>
          <p:cNvPr id="87" name="Title 1">
            <a:extLst>
              <a:ext uri="{FF2B5EF4-FFF2-40B4-BE49-F238E27FC236}">
                <a16:creationId xmlns:a16="http://schemas.microsoft.com/office/drawing/2014/main" id="{230915C6-828A-47C3-9B9A-A5671C917D53}"/>
              </a:ext>
            </a:extLst>
          </p:cNvPr>
          <p:cNvSpPr txBox="1">
            <a:spLocks/>
          </p:cNvSpPr>
          <p:nvPr/>
        </p:nvSpPr>
        <p:spPr>
          <a:xfrm>
            <a:off x="0" y="746125"/>
            <a:ext cx="516487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800" dirty="0">
                <a:latin typeface="Arial" charset="0"/>
                <a:ea typeface="+mn-ea"/>
                <a:cs typeface="+mn-cs"/>
              </a:rPr>
              <a:t>HEIGHT MODULARITY – Frame section height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0BCDC50-5E6D-45FC-B665-BC453EE2722C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3908425"/>
            <a:ext cx="514350" cy="434975"/>
            <a:chOff x="2133600" y="4191000"/>
            <a:chExt cx="514825" cy="434788"/>
          </a:xfrm>
        </p:grpSpPr>
        <p:cxnSp>
          <p:nvCxnSpPr>
            <p:cNvPr id="43046" name="Straight Connector 88">
              <a:extLst>
                <a:ext uri="{FF2B5EF4-FFF2-40B4-BE49-F238E27FC236}">
                  <a16:creationId xmlns:a16="http://schemas.microsoft.com/office/drawing/2014/main" id="{A5D9650D-529D-4B2A-BA62-46C5C336531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133600" y="4419600"/>
              <a:ext cx="510988" cy="206188"/>
            </a:xfrm>
            <a:prstGeom prst="line">
              <a:avLst/>
            </a:prstGeom>
            <a:noFill/>
            <a:ln w="19050" algn="ctr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47" name="Straight Connector 89">
              <a:extLst>
                <a:ext uri="{FF2B5EF4-FFF2-40B4-BE49-F238E27FC236}">
                  <a16:creationId xmlns:a16="http://schemas.microsoft.com/office/drawing/2014/main" id="{CD6AA331-48A6-4002-802D-5D6D56110B8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2434714" y="4464421"/>
              <a:ext cx="263666" cy="5281"/>
            </a:xfrm>
            <a:prstGeom prst="line">
              <a:avLst/>
            </a:prstGeom>
            <a:noFill/>
            <a:ln w="19050" algn="ctr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B7B8DA4-68B8-40C0-91FA-BB6F0EBD82D4}"/>
                </a:ext>
              </a:extLst>
            </p:cNvPr>
            <p:cNvSpPr txBox="1"/>
            <p:nvPr/>
          </p:nvSpPr>
          <p:spPr>
            <a:xfrm>
              <a:off x="2178425" y="4191000"/>
              <a:ext cx="470000" cy="400110"/>
            </a:xfrm>
            <a:prstGeom prst="rect">
              <a:avLst/>
            </a:prstGeom>
            <a:noFill/>
            <a:scene3d>
              <a:camera prst="isometricLeftDown"/>
              <a:lightRig rig="threePt" dir="t"/>
            </a:scene3d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sz="2000" dirty="0">
                  <a:solidFill>
                    <a:srgbClr val="FF0000"/>
                  </a:solidFill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Arial" charset="0"/>
                </a:rPr>
                <a:t>45</a:t>
              </a:r>
            </a:p>
          </p:txBody>
        </p:sp>
      </p:grpSp>
      <p:cxnSp>
        <p:nvCxnSpPr>
          <p:cNvPr id="43044" name="Straight Connector 94">
            <a:extLst>
              <a:ext uri="{FF2B5EF4-FFF2-40B4-BE49-F238E27FC236}">
                <a16:creationId xmlns:a16="http://schemas.microsoft.com/office/drawing/2014/main" id="{A314C2C3-301F-4772-B353-88CDE6CDF71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925638" y="4640263"/>
            <a:ext cx="204787" cy="103187"/>
          </a:xfrm>
          <a:prstGeom prst="line">
            <a:avLst/>
          </a:prstGeom>
          <a:noFill/>
          <a:ln w="190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25E43E3B-39BD-472C-BDFC-9667697B33DF}"/>
              </a:ext>
            </a:extLst>
          </p:cNvPr>
          <p:cNvSpPr txBox="1"/>
          <p:nvPr/>
        </p:nvSpPr>
        <p:spPr>
          <a:xfrm>
            <a:off x="1791841" y="4335228"/>
            <a:ext cx="470000" cy="400110"/>
          </a:xfrm>
          <a:prstGeom prst="rect">
            <a:avLst/>
          </a:prstGeom>
          <a:noFill/>
          <a:scene3d>
            <a:camera prst="isometricLeftDown"/>
            <a:lightRig rig="threePt" dir="t"/>
          </a:scene3d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000" dirty="0">
                <a:solidFill>
                  <a:srgbClr val="FF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Arial" charset="0"/>
              </a:rPr>
              <a:t>50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4CB962E8-5BAF-40E3-BD95-6DE7B0D97A5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6293756"/>
            <a:ext cx="712164" cy="56670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 nodeType="clickPar">
                      <p:stCondLst>
                        <p:cond delay="indefinite"/>
                      </p:stCondLst>
                      <p:childTnLst>
                        <p:par>
                          <p:cTn id="1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60" grpId="0"/>
      <p:bldP spid="60" grpId="1"/>
      <p:bldP spid="61" grpId="0"/>
      <p:bldP spid="61" grpId="1"/>
      <p:bldP spid="62" grpId="0"/>
      <p:bldP spid="62" grpId="1"/>
      <p:bldP spid="49" grpId="0"/>
      <p:bldP spid="49" grpId="1"/>
      <p:bldP spid="50" grpId="0"/>
      <p:bldP spid="50" grpId="1"/>
      <p:bldP spid="51" grpId="0"/>
      <p:bldP spid="51" grpId="1"/>
      <p:bldP spid="63" grpId="0"/>
      <p:bldP spid="63" grpId="1"/>
      <p:bldP spid="63" grpId="2"/>
      <p:bldP spid="63" grpId="3"/>
      <p:bldP spid="68" grpId="0"/>
      <p:bldP spid="68" grpId="1"/>
      <p:bldP spid="68" grpId="2"/>
      <p:bldP spid="68" grpId="3"/>
      <p:bldP spid="73" grpId="0"/>
      <p:bldP spid="73" grpId="1"/>
      <p:bldP spid="73" grpId="2"/>
      <p:bldP spid="73" grpId="3"/>
      <p:bldP spid="102" grpId="0" animBg="1"/>
      <p:bldP spid="102" grpId="1" animBg="1"/>
      <p:bldP spid="103" grpId="0" animBg="1"/>
      <p:bldP spid="105" grpId="0" animBg="1"/>
      <p:bldP spid="78" grpId="0" animBg="1"/>
      <p:bldP spid="8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B95BA-A3FF-4732-83EC-0C9629CFE6D1}"/>
              </a:ext>
            </a:extLst>
          </p:cNvPr>
          <p:cNvSpPr txBox="1">
            <a:spLocks/>
          </p:cNvSpPr>
          <p:nvPr/>
        </p:nvSpPr>
        <p:spPr>
          <a:xfrm>
            <a:off x="0" y="738188"/>
            <a:ext cx="530594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800" dirty="0">
                <a:latin typeface="Arial" charset="0"/>
                <a:ea typeface="+mn-ea"/>
                <a:cs typeface="+mn-cs"/>
              </a:rPr>
              <a:t>HEIGHT MODULARITY – Cooling system radiator</a:t>
            </a:r>
          </a:p>
        </p:txBody>
      </p:sp>
      <p:pic>
        <p:nvPicPr>
          <p:cNvPr id="44035" name="Picture 2">
            <a:extLst>
              <a:ext uri="{FF2B5EF4-FFF2-40B4-BE49-F238E27FC236}">
                <a16:creationId xmlns:a16="http://schemas.microsoft.com/office/drawing/2014/main" id="{F2C3C5A7-75B5-493E-A525-F274F7DA5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11" t="10201"/>
          <a:stretch>
            <a:fillRect/>
          </a:stretch>
        </p:blipFill>
        <p:spPr bwMode="auto">
          <a:xfrm>
            <a:off x="1905000" y="1295400"/>
            <a:ext cx="5722938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4036" name="Straight Arrow Connector 8">
            <a:extLst>
              <a:ext uri="{FF2B5EF4-FFF2-40B4-BE49-F238E27FC236}">
                <a16:creationId xmlns:a16="http://schemas.microsoft.com/office/drawing/2014/main" id="{33E705F7-0124-47B6-8219-B32D5975C4B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64313" y="2916238"/>
            <a:ext cx="0" cy="25146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37" name="Straight Arrow Connector 9">
            <a:extLst>
              <a:ext uri="{FF2B5EF4-FFF2-40B4-BE49-F238E27FC236}">
                <a16:creationId xmlns:a16="http://schemas.microsoft.com/office/drawing/2014/main" id="{35B57DC8-CE66-40B7-B9E4-2538727E37A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096000" y="3505200"/>
            <a:ext cx="0" cy="19812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38" name="Straight Arrow Connector 11">
            <a:extLst>
              <a:ext uri="{FF2B5EF4-FFF2-40B4-BE49-F238E27FC236}">
                <a16:creationId xmlns:a16="http://schemas.microsoft.com/office/drawing/2014/main" id="{59B30D6F-4524-4BD5-ADD3-BE73C3E5330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94350" y="4038600"/>
            <a:ext cx="0" cy="16002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39" name="Straight Arrow Connector 13">
            <a:extLst>
              <a:ext uri="{FF2B5EF4-FFF2-40B4-BE49-F238E27FC236}">
                <a16:creationId xmlns:a16="http://schemas.microsoft.com/office/drawing/2014/main" id="{AB0DEC59-D8B4-4176-A755-2C9A7E4B0D1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105400" y="4495800"/>
            <a:ext cx="0" cy="1330325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40" name="Straight Arrow Connector 15">
            <a:extLst>
              <a:ext uri="{FF2B5EF4-FFF2-40B4-BE49-F238E27FC236}">
                <a16:creationId xmlns:a16="http://schemas.microsoft.com/office/drawing/2014/main" id="{161892A4-E97F-4874-833A-1F43C1D9AA6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72000" y="4838700"/>
            <a:ext cx="0" cy="1139825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41" name="Straight Connector 18">
            <a:extLst>
              <a:ext uri="{FF2B5EF4-FFF2-40B4-BE49-F238E27FC236}">
                <a16:creationId xmlns:a16="http://schemas.microsoft.com/office/drawing/2014/main" id="{7B624F5F-5246-427E-B8C6-5A57533DBF2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64313" y="4114800"/>
            <a:ext cx="903287" cy="609600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42" name="Straight Connector 19">
            <a:extLst>
              <a:ext uri="{FF2B5EF4-FFF2-40B4-BE49-F238E27FC236}">
                <a16:creationId xmlns:a16="http://schemas.microsoft.com/office/drawing/2014/main" id="{4056DA88-D5FA-4FCA-A783-7489835E712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096000" y="4572000"/>
            <a:ext cx="1295400" cy="914400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43" name="Straight Connector 21">
            <a:extLst>
              <a:ext uri="{FF2B5EF4-FFF2-40B4-BE49-F238E27FC236}">
                <a16:creationId xmlns:a16="http://schemas.microsoft.com/office/drawing/2014/main" id="{89DEE1C2-58D3-459B-8DB8-777684596CE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94350" y="4838700"/>
            <a:ext cx="1339850" cy="1138238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44" name="Straight Connector 27">
            <a:extLst>
              <a:ext uri="{FF2B5EF4-FFF2-40B4-BE49-F238E27FC236}">
                <a16:creationId xmlns:a16="http://schemas.microsoft.com/office/drawing/2014/main" id="{3EFC9231-11BB-4E76-B5D5-DD8A0BC3304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105400" y="5181600"/>
            <a:ext cx="1219200" cy="990600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45" name="Straight Connector 29">
            <a:extLst>
              <a:ext uri="{FF2B5EF4-FFF2-40B4-BE49-F238E27FC236}">
                <a16:creationId xmlns:a16="http://schemas.microsoft.com/office/drawing/2014/main" id="{8EC29FEC-1678-4DAD-8AD5-B3991F5EED8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72000" y="5638800"/>
            <a:ext cx="860425" cy="677863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046" name="Rectangle 34">
            <a:extLst>
              <a:ext uri="{FF2B5EF4-FFF2-40B4-BE49-F238E27FC236}">
                <a16:creationId xmlns:a16="http://schemas.microsoft.com/office/drawing/2014/main" id="{2C0B7A1B-498C-4EA3-92C7-E2BEB0513BDF}"/>
              </a:ext>
            </a:extLst>
          </p:cNvPr>
          <p:cNvSpPr>
            <a:spLocks noChangeArrowheads="1"/>
          </p:cNvSpPr>
          <p:nvPr/>
        </p:nvSpPr>
        <p:spPr bwMode="auto">
          <a:xfrm rot="1962916">
            <a:off x="5495925" y="1533525"/>
            <a:ext cx="1020763" cy="4159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1" i="1">
              <a:latin typeface="Arial" panose="020B0604020202020204" pitchFamily="34" charset="0"/>
            </a:endParaRPr>
          </a:p>
        </p:txBody>
      </p:sp>
      <p:cxnSp>
        <p:nvCxnSpPr>
          <p:cNvPr id="44047" name="Straight Arrow Connector 37">
            <a:extLst>
              <a:ext uri="{FF2B5EF4-FFF2-40B4-BE49-F238E27FC236}">
                <a16:creationId xmlns:a16="http://schemas.microsoft.com/office/drawing/2014/main" id="{65927071-9AF3-4AEA-B977-417BE5FF5BA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7200" y="1776413"/>
            <a:ext cx="0" cy="1139825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CB2721E-FDE5-4C95-ABD7-A37724C538EF}"/>
              </a:ext>
            </a:extLst>
          </p:cNvPr>
          <p:cNvSpPr txBox="1"/>
          <p:nvPr/>
        </p:nvSpPr>
        <p:spPr>
          <a:xfrm>
            <a:off x="501706" y="1992649"/>
            <a:ext cx="1106585" cy="707886"/>
          </a:xfrm>
          <a:prstGeom prst="rect">
            <a:avLst/>
          </a:prstGeom>
          <a:noFill/>
          <a:scene3d>
            <a:camera prst="isometricLeftDown">
              <a:rot lat="0" lon="0" rev="0"/>
            </a:camera>
            <a:lightRig rig="threePt" dir="t"/>
          </a:scene3d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FF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defRPr>
            </a:lvl1pPr>
          </a:lstStyle>
          <a:p>
            <a:pPr eaLnBrk="1" hangingPunct="1">
              <a:defRPr/>
            </a:pPr>
            <a:r>
              <a:rPr lang="en-US" dirty="0">
                <a:latin typeface="Arial" charset="0"/>
              </a:rPr>
              <a:t>Varying </a:t>
            </a:r>
          </a:p>
          <a:p>
            <a:pPr eaLnBrk="1" hangingPunct="1">
              <a:defRPr/>
            </a:pPr>
            <a:r>
              <a:rPr lang="en-US" dirty="0">
                <a:latin typeface="Arial" charset="0"/>
              </a:rPr>
              <a:t>height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3B1782A-74F0-44EF-BF85-3A8DAD57890D}"/>
              </a:ext>
            </a:extLst>
          </p:cNvPr>
          <p:cNvSpPr txBox="1"/>
          <p:nvPr/>
        </p:nvSpPr>
        <p:spPr>
          <a:xfrm>
            <a:off x="5328999" y="6224305"/>
            <a:ext cx="612668" cy="400110"/>
          </a:xfrm>
          <a:prstGeom prst="rect">
            <a:avLst/>
          </a:prstGeom>
          <a:noFill/>
          <a:scene3d>
            <a:camera prst="isometricLeftDown">
              <a:rot lat="2100000" lon="2700000" rev="0"/>
            </a:camera>
            <a:lightRig rig="threePt" dir="t"/>
          </a:scene3d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000" dirty="0">
                <a:solidFill>
                  <a:srgbClr val="FF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Arial" charset="0"/>
              </a:rPr>
              <a:t>570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5CC1C4-E8F8-4EF9-857A-E3839DFD011E}"/>
              </a:ext>
            </a:extLst>
          </p:cNvPr>
          <p:cNvSpPr txBox="1"/>
          <p:nvPr/>
        </p:nvSpPr>
        <p:spPr>
          <a:xfrm>
            <a:off x="6193408" y="6076444"/>
            <a:ext cx="612668" cy="400110"/>
          </a:xfrm>
          <a:prstGeom prst="rect">
            <a:avLst/>
          </a:prstGeom>
          <a:noFill/>
          <a:scene3d>
            <a:camera prst="isometricLeftDown">
              <a:rot lat="2100000" lon="2700000" rev="0"/>
            </a:camera>
            <a:lightRig rig="threePt" dir="t"/>
          </a:scene3d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000" dirty="0">
                <a:solidFill>
                  <a:srgbClr val="FF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Arial" charset="0"/>
              </a:rPr>
              <a:t>680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977894-D7C3-49AC-A4B3-259218399C8B}"/>
              </a:ext>
            </a:extLst>
          </p:cNvPr>
          <p:cNvSpPr txBox="1"/>
          <p:nvPr/>
        </p:nvSpPr>
        <p:spPr>
          <a:xfrm>
            <a:off x="6818888" y="5880658"/>
            <a:ext cx="612668" cy="400110"/>
          </a:xfrm>
          <a:prstGeom prst="rect">
            <a:avLst/>
          </a:prstGeom>
          <a:noFill/>
          <a:scene3d>
            <a:camera prst="isometricLeftDown">
              <a:rot lat="2100000" lon="2700000" rev="0"/>
            </a:camera>
            <a:lightRig rig="threePt" dir="t"/>
          </a:scene3d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000" dirty="0">
                <a:solidFill>
                  <a:srgbClr val="FF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Arial" charset="0"/>
              </a:rPr>
              <a:t>800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115263-4DB5-4CCB-90A9-A9E0412B8744}"/>
              </a:ext>
            </a:extLst>
          </p:cNvPr>
          <p:cNvSpPr txBox="1"/>
          <p:nvPr/>
        </p:nvSpPr>
        <p:spPr>
          <a:xfrm>
            <a:off x="7287856" y="5395364"/>
            <a:ext cx="736292" cy="400110"/>
          </a:xfrm>
          <a:prstGeom prst="rect">
            <a:avLst/>
          </a:prstGeom>
          <a:noFill/>
          <a:scene3d>
            <a:camera prst="isometricLeftDown">
              <a:rot lat="2100000" lon="2700000" rev="0"/>
            </a:camera>
            <a:lightRig rig="threePt" dir="t"/>
          </a:scene3d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000" dirty="0">
                <a:solidFill>
                  <a:srgbClr val="FF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Arial" charset="0"/>
              </a:rPr>
              <a:t>1130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D7BCD-1875-49E9-9128-4AD0F3ACF671}"/>
              </a:ext>
            </a:extLst>
          </p:cNvPr>
          <p:cNvSpPr txBox="1"/>
          <p:nvPr/>
        </p:nvSpPr>
        <p:spPr>
          <a:xfrm>
            <a:off x="7313260" y="4621900"/>
            <a:ext cx="755335" cy="400110"/>
          </a:xfrm>
          <a:prstGeom prst="rect">
            <a:avLst/>
          </a:prstGeom>
          <a:noFill/>
          <a:scene3d>
            <a:camera prst="isometricLeftDown">
              <a:rot lat="2100000" lon="2700000" rev="0"/>
            </a:camera>
            <a:lightRig rig="threePt" dir="t"/>
          </a:scene3d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000" dirty="0">
                <a:solidFill>
                  <a:srgbClr val="FF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Arial" charset="0"/>
              </a:rPr>
              <a:t>1256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C08E764-B90B-4BFD-B540-350A84ACEB7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6293756"/>
            <a:ext cx="712164" cy="56670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7" name="Medium Frame" descr="Y-Rahmen_Assignment">
            <a:extLst>
              <a:ext uri="{FF2B5EF4-FFF2-40B4-BE49-F238E27FC236}">
                <a16:creationId xmlns:a16="http://schemas.microsoft.com/office/drawing/2014/main" id="{3BD2A7E3-7025-4ACE-BF84-DE69A598A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3381375"/>
            <a:ext cx="4902200" cy="122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6" name="Light Frame" descr="Y-Rahmen_Assignment">
            <a:extLst>
              <a:ext uri="{FF2B5EF4-FFF2-40B4-BE49-F238E27FC236}">
                <a16:creationId xmlns:a16="http://schemas.microsoft.com/office/drawing/2014/main" id="{02D5FC3A-F15E-410C-B6ED-9B6E6ACF1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88" y="1555750"/>
            <a:ext cx="4902200" cy="122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4" name="Rectangle 4">
            <a:extLst>
              <a:ext uri="{FF2B5EF4-FFF2-40B4-BE49-F238E27FC236}">
                <a16:creationId xmlns:a16="http://schemas.microsoft.com/office/drawing/2014/main" id="{34822F0D-F963-495A-90EE-3874ACE9C72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43000"/>
            <a:ext cx="8686800" cy="319088"/>
          </a:xfrm>
        </p:spPr>
        <p:txBody>
          <a:bodyPr/>
          <a:lstStyle/>
          <a:p>
            <a:pPr>
              <a:defRPr/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Modular Frame &amp; Cross Member Strategy in MVP</a:t>
            </a:r>
          </a:p>
        </p:txBody>
      </p:sp>
      <p:sp>
        <p:nvSpPr>
          <p:cNvPr id="67589" name="Text Box 5">
            <a:extLst>
              <a:ext uri="{FF2B5EF4-FFF2-40B4-BE49-F238E27FC236}">
                <a16:creationId xmlns:a16="http://schemas.microsoft.com/office/drawing/2014/main" id="{FC4501DE-2849-4276-9570-BB6DD7F47C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5410200"/>
            <a:ext cx="904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1800">
                <a:latin typeface="Verdana" panose="020B060403050404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Heavy</a:t>
            </a:r>
          </a:p>
        </p:txBody>
      </p:sp>
      <p:sp>
        <p:nvSpPr>
          <p:cNvPr id="67592" name="Text Box 8">
            <a:extLst>
              <a:ext uri="{FF2B5EF4-FFF2-40B4-BE49-F238E27FC236}">
                <a16:creationId xmlns:a16="http://schemas.microsoft.com/office/drawing/2014/main" id="{15727D89-DF75-4582-8E34-7D4D9CB582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1989138"/>
            <a:ext cx="758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1800">
                <a:latin typeface="Verdana" panose="020B060403050404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Light</a:t>
            </a:r>
          </a:p>
        </p:txBody>
      </p:sp>
      <p:grpSp>
        <p:nvGrpSpPr>
          <p:cNvPr id="2" name="Group 9">
            <a:extLst>
              <a:ext uri="{FF2B5EF4-FFF2-40B4-BE49-F238E27FC236}">
                <a16:creationId xmlns:a16="http://schemas.microsoft.com/office/drawing/2014/main" id="{33300688-584D-45E5-9F2C-5151E8D3B457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3962400"/>
            <a:ext cx="5062538" cy="1385888"/>
            <a:chOff x="2208" y="2496"/>
            <a:chExt cx="3189" cy="873"/>
          </a:xfrm>
        </p:grpSpPr>
        <p:pic>
          <p:nvPicPr>
            <p:cNvPr id="45107" name="Picture 10" descr="Assignment_Redesign_Isometrie">
              <a:extLst>
                <a:ext uri="{FF2B5EF4-FFF2-40B4-BE49-F238E27FC236}">
                  <a16:creationId xmlns:a16="http://schemas.microsoft.com/office/drawing/2014/main" id="{79B696A3-855A-4E1C-A2D3-BC0FD91AB5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3" y="2921"/>
              <a:ext cx="895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08" name="Text Box 11">
              <a:extLst>
                <a:ext uri="{FF2B5EF4-FFF2-40B4-BE49-F238E27FC236}">
                  <a16:creationId xmlns:a16="http://schemas.microsoft.com/office/drawing/2014/main" id="{BC8DD7C2-EE4D-41A4-8E3E-073EE88A9B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3" y="3006"/>
              <a:ext cx="834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de-DE" altLang="en-US" sz="1400">
                  <a:latin typeface="Verdana" panose="020B060403050404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Single piece X Member</a:t>
              </a:r>
            </a:p>
          </p:txBody>
        </p:sp>
        <p:sp>
          <p:nvSpPr>
            <p:cNvPr id="45109" name="Line 12">
              <a:extLst>
                <a:ext uri="{FF2B5EF4-FFF2-40B4-BE49-F238E27FC236}">
                  <a16:creationId xmlns:a16="http://schemas.microsoft.com/office/drawing/2014/main" id="{28ACF7D2-0DD6-4706-B428-425EE2C927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2496"/>
              <a:ext cx="1488" cy="52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/>
            </a:p>
          </p:txBody>
        </p:sp>
      </p:grpSp>
      <p:sp>
        <p:nvSpPr>
          <p:cNvPr id="45064" name="Text Box 13">
            <a:extLst>
              <a:ext uri="{FF2B5EF4-FFF2-40B4-BE49-F238E27FC236}">
                <a16:creationId xmlns:a16="http://schemas.microsoft.com/office/drawing/2014/main" id="{9F521EB0-7DCB-445F-ABAF-41AD063DC0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6275" y="2247900"/>
            <a:ext cx="16192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de-DE" altLang="en-US" sz="1000" b="1">
                <a:latin typeface="Verdana" panose="020B060403050404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H = 225   T = 5, 6, 7</a:t>
            </a:r>
          </a:p>
        </p:txBody>
      </p:sp>
      <p:sp>
        <p:nvSpPr>
          <p:cNvPr id="45065" name="Text Box 14">
            <a:extLst>
              <a:ext uri="{FF2B5EF4-FFF2-40B4-BE49-F238E27FC236}">
                <a16:creationId xmlns:a16="http://schemas.microsoft.com/office/drawing/2014/main" id="{4591B12E-79EF-418D-B205-41F1FD82B7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0563" y="3735388"/>
            <a:ext cx="16621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de-DE" altLang="en-US" sz="1000" b="1">
                <a:latin typeface="Verdana" panose="020B060403050404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H = 315   T = 7, 8, 9</a:t>
            </a:r>
          </a:p>
        </p:txBody>
      </p:sp>
      <p:sp>
        <p:nvSpPr>
          <p:cNvPr id="45066" name="Text Box 15">
            <a:extLst>
              <a:ext uri="{FF2B5EF4-FFF2-40B4-BE49-F238E27FC236}">
                <a16:creationId xmlns:a16="http://schemas.microsoft.com/office/drawing/2014/main" id="{BFC4057D-C790-49C0-9BB4-D95F740A6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8975" y="1603375"/>
            <a:ext cx="16319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de-DE" altLang="en-US" sz="1000" b="1">
                <a:latin typeface="Verdana" panose="020B060403050404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H = 185   T = 4, 5, 6</a:t>
            </a:r>
          </a:p>
        </p:txBody>
      </p:sp>
      <p:pic>
        <p:nvPicPr>
          <p:cNvPr id="45067" name="Picture 16" descr="SM 180">
            <a:extLst>
              <a:ext uri="{FF2B5EF4-FFF2-40B4-BE49-F238E27FC236}">
                <a16:creationId xmlns:a16="http://schemas.microsoft.com/office/drawing/2014/main" id="{0BAA0617-50CA-42C4-81AB-3FC37F3BA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438" y="1603375"/>
            <a:ext cx="1246187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8" name="Picture 17" descr="SM 225">
            <a:extLst>
              <a:ext uri="{FF2B5EF4-FFF2-40B4-BE49-F238E27FC236}">
                <a16:creationId xmlns:a16="http://schemas.microsoft.com/office/drawing/2014/main" id="{BC0089CA-BD1C-450D-A5B5-F4F0A2E12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975" y="2182813"/>
            <a:ext cx="1258888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9" name="Picture 18" descr="SM 270">
            <a:extLst>
              <a:ext uri="{FF2B5EF4-FFF2-40B4-BE49-F238E27FC236}">
                <a16:creationId xmlns:a16="http://schemas.microsoft.com/office/drawing/2014/main" id="{8A70FAD6-7C6E-4453-A949-D0C6F92A0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738" y="2889250"/>
            <a:ext cx="1258887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70" name="Picture 19" descr="SM 315">
            <a:extLst>
              <a:ext uri="{FF2B5EF4-FFF2-40B4-BE49-F238E27FC236}">
                <a16:creationId xmlns:a16="http://schemas.microsoft.com/office/drawing/2014/main" id="{E6A32B75-6EDE-4EC0-8031-27E2885CC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975" y="3690938"/>
            <a:ext cx="1258888" cy="60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71" name="Text Box 20">
            <a:extLst>
              <a:ext uri="{FF2B5EF4-FFF2-40B4-BE49-F238E27FC236}">
                <a16:creationId xmlns:a16="http://schemas.microsoft.com/office/drawing/2014/main" id="{DDA9C46F-CCFE-4616-BFD0-26E83520FE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1038" y="2997200"/>
            <a:ext cx="16192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de-DE" altLang="en-US" sz="1000" b="1">
                <a:latin typeface="Verdana" panose="020B060403050404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H = 270   T = 7, 8, 9</a:t>
            </a:r>
          </a:p>
        </p:txBody>
      </p:sp>
      <p:grpSp>
        <p:nvGrpSpPr>
          <p:cNvPr id="51" name="Advatage Toys" hidden="1">
            <a:extLst>
              <a:ext uri="{FF2B5EF4-FFF2-40B4-BE49-F238E27FC236}">
                <a16:creationId xmlns:a16="http://schemas.microsoft.com/office/drawing/2014/main" id="{91B9393D-7185-4322-A1AD-A0A4E419F29D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4648200"/>
            <a:ext cx="3838575" cy="2093913"/>
            <a:chOff x="0" y="4648200"/>
            <a:chExt cx="3838400" cy="2094050"/>
          </a:xfrm>
        </p:grpSpPr>
        <p:grpSp>
          <p:nvGrpSpPr>
            <p:cNvPr id="45077" name="Group 27">
              <a:extLst>
                <a:ext uri="{FF2B5EF4-FFF2-40B4-BE49-F238E27FC236}">
                  <a16:creationId xmlns:a16="http://schemas.microsoft.com/office/drawing/2014/main" id="{447E4AF5-AB24-4461-9403-6F3F0E8505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0950" y="4648200"/>
              <a:ext cx="3475424" cy="444128"/>
              <a:chOff x="599942" y="5126033"/>
              <a:chExt cx="3475424" cy="444128"/>
            </a:xfrm>
          </p:grpSpPr>
          <p:sp>
            <p:nvSpPr>
              <p:cNvPr id="29" name="Flowchart: Process 28">
                <a:extLst>
                  <a:ext uri="{FF2B5EF4-FFF2-40B4-BE49-F238E27FC236}">
                    <a16:creationId xmlns:a16="http://schemas.microsoft.com/office/drawing/2014/main" id="{4B062DE4-6164-4E9C-9FCB-93293D1C4AB6}"/>
                  </a:ext>
                </a:extLst>
              </p:cNvPr>
              <p:cNvSpPr/>
              <p:nvPr/>
            </p:nvSpPr>
            <p:spPr bwMode="auto">
              <a:xfrm>
                <a:off x="1608539" y="5257800"/>
                <a:ext cx="2466827" cy="274320"/>
              </a:xfrm>
              <a:prstGeom prst="flowChartProcess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64999">
                    <a:srgbClr val="F0EBD5"/>
                  </a:gs>
                  <a:gs pos="100000">
                    <a:srgbClr val="D1C39F"/>
                  </a:gs>
                </a:gsLst>
                <a:lin ang="5400000" scaled="0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woPt" dir="t">
                  <a:rot lat="0" lon="0" rev="2400000"/>
                </a:lightRig>
              </a:scene3d>
              <a:sp3d extrusionH="114300" prstMaterial="matte">
                <a:contourClr>
                  <a:srgbClr val="CCECFF"/>
                </a:contourClr>
              </a:sp3d>
            </p:spPr>
            <p:txBody>
              <a:bodyPr/>
              <a:lstStyle/>
              <a:p>
                <a:pPr algn="ctr" eaLnBrk="1" hangingPunct="1">
                  <a:defRPr/>
                </a:pPr>
                <a:r>
                  <a:rPr lang="en-US" sz="1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cs typeface="Times New Roman" pitchFamily="18" charset="0"/>
                  </a:rPr>
                  <a:t>Reduced Vehicle Weight</a:t>
                </a:r>
              </a:p>
            </p:txBody>
          </p:sp>
          <p:pic>
            <p:nvPicPr>
              <p:cNvPr id="30" name="Picture 5">
                <a:extLst>
                  <a:ext uri="{FF2B5EF4-FFF2-40B4-BE49-F238E27FC236}">
                    <a16:creationId xmlns:a16="http://schemas.microsoft.com/office/drawing/2014/main" id="{D47BD5AD-267E-444B-AAFF-DC0686972A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944696" y="5126033"/>
                <a:ext cx="569860" cy="444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scene3d>
                <a:camera prst="orthographicFront">
                  <a:rot lat="0" lon="10800000" rev="0"/>
                </a:camera>
                <a:lightRig rig="threePt" dir="t"/>
              </a:scene3d>
            </p:spPr>
          </p:pic>
          <p:pic>
            <p:nvPicPr>
              <p:cNvPr id="45106" name="Picture 12">
                <a:extLst>
                  <a:ext uri="{FF2B5EF4-FFF2-40B4-BE49-F238E27FC236}">
                    <a16:creationId xmlns:a16="http://schemas.microsoft.com/office/drawing/2014/main" id="{E59C9082-3192-4A31-B809-C854041615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9942" y="5178488"/>
                <a:ext cx="344860" cy="3813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5078" name="Group 34">
              <a:extLst>
                <a:ext uri="{FF2B5EF4-FFF2-40B4-BE49-F238E27FC236}">
                  <a16:creationId xmlns:a16="http://schemas.microsoft.com/office/drawing/2014/main" id="{0F83A910-5237-4E3A-B021-5964CE49D2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4100" y="5089000"/>
              <a:ext cx="3506465" cy="444128"/>
              <a:chOff x="5561335" y="5146486"/>
              <a:chExt cx="3506465" cy="444128"/>
            </a:xfrm>
          </p:grpSpPr>
          <p:sp>
            <p:nvSpPr>
              <p:cNvPr id="36" name="Flowchart: Process 35">
                <a:extLst>
                  <a:ext uri="{FF2B5EF4-FFF2-40B4-BE49-F238E27FC236}">
                    <a16:creationId xmlns:a16="http://schemas.microsoft.com/office/drawing/2014/main" id="{B10C8B74-7202-449A-B793-BD5A295EC0B5}"/>
                  </a:ext>
                </a:extLst>
              </p:cNvPr>
              <p:cNvSpPr/>
              <p:nvPr/>
            </p:nvSpPr>
            <p:spPr bwMode="auto">
              <a:xfrm>
                <a:off x="6553200" y="5257800"/>
                <a:ext cx="2514600" cy="274320"/>
              </a:xfrm>
              <a:prstGeom prst="flowChartProcess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64999">
                    <a:srgbClr val="F0EBD5"/>
                  </a:gs>
                  <a:gs pos="100000">
                    <a:srgbClr val="D1C39F"/>
                  </a:gs>
                </a:gsLst>
                <a:lin ang="5400000" scaled="0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woPt" dir="t">
                  <a:rot lat="0" lon="0" rev="2400000"/>
                </a:lightRig>
              </a:scene3d>
              <a:sp3d extrusionH="114300" prstMaterial="matte">
                <a:contourClr>
                  <a:srgbClr val="CCECFF"/>
                </a:contourClr>
              </a:sp3d>
            </p:spPr>
            <p:txBody>
              <a:bodyPr/>
              <a:lstStyle/>
              <a:p>
                <a:pPr algn="ctr" eaLnBrk="1" hangingPunct="1">
                  <a:defRPr/>
                </a:pPr>
                <a:r>
                  <a:rPr lang="en-US" sz="1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cs typeface="Times New Roman" pitchFamily="18" charset="0"/>
                  </a:rPr>
                  <a:t>Cost Reduction</a:t>
                </a:r>
              </a:p>
            </p:txBody>
          </p:sp>
          <p:pic>
            <p:nvPicPr>
              <p:cNvPr id="45100" name="Picture 12">
                <a:extLst>
                  <a:ext uri="{FF2B5EF4-FFF2-40B4-BE49-F238E27FC236}">
                    <a16:creationId xmlns:a16="http://schemas.microsoft.com/office/drawing/2014/main" id="{85AA7A7C-7EBA-466F-9F6A-3C683345E5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61335" y="5146486"/>
                <a:ext cx="344860" cy="3813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" name="Picture 5">
                <a:extLst>
                  <a:ext uri="{FF2B5EF4-FFF2-40B4-BE49-F238E27FC236}">
                    <a16:creationId xmlns:a16="http://schemas.microsoft.com/office/drawing/2014/main" id="{6DEE3655-D3FB-4706-AF08-A48265BDD0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5905818" y="5146486"/>
                <a:ext cx="571182" cy="444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scene3d>
                <a:camera prst="orthographicFront">
                  <a:rot lat="0" lon="10800000" rev="0"/>
                </a:camera>
                <a:lightRig rig="threePt" dir="t"/>
              </a:scene3d>
            </p:spPr>
          </p:pic>
        </p:grpSp>
        <p:grpSp>
          <p:nvGrpSpPr>
            <p:cNvPr id="45079" name="Group 38">
              <a:extLst>
                <a:ext uri="{FF2B5EF4-FFF2-40B4-BE49-F238E27FC236}">
                  <a16:creationId xmlns:a16="http://schemas.microsoft.com/office/drawing/2014/main" id="{9C222D20-5052-41B9-8DB9-0EBC063A2D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75" y="5499900"/>
              <a:ext cx="3826825" cy="448040"/>
              <a:chOff x="5240975" y="4595750"/>
              <a:chExt cx="3826825" cy="448040"/>
            </a:xfrm>
          </p:grpSpPr>
          <p:pic>
            <p:nvPicPr>
              <p:cNvPr id="45092" name="Picture 4">
                <a:extLst>
                  <a:ext uri="{FF2B5EF4-FFF2-40B4-BE49-F238E27FC236}">
                    <a16:creationId xmlns:a16="http://schemas.microsoft.com/office/drawing/2014/main" id="{FA788AB9-75FF-4BE1-BBC7-8A31324CD5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0975" y="4595750"/>
                <a:ext cx="792077" cy="448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093" name="Picture 6">
                <a:extLst>
                  <a:ext uri="{FF2B5EF4-FFF2-40B4-BE49-F238E27FC236}">
                    <a16:creationId xmlns:a16="http://schemas.microsoft.com/office/drawing/2014/main" id="{9D7FBA2D-59A6-44A5-BDA4-2FFF618DEF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3060" y="4648200"/>
                <a:ext cx="300753" cy="3558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" name="Flowchart: Process 41">
                <a:extLst>
                  <a:ext uri="{FF2B5EF4-FFF2-40B4-BE49-F238E27FC236}">
                    <a16:creationId xmlns:a16="http://schemas.microsoft.com/office/drawing/2014/main" id="{01A2B37B-DB5A-496C-81C6-D510D7D49DD6}"/>
                  </a:ext>
                </a:extLst>
              </p:cNvPr>
              <p:cNvSpPr/>
              <p:nvPr/>
            </p:nvSpPr>
            <p:spPr bwMode="auto">
              <a:xfrm>
                <a:off x="6537298" y="4687955"/>
                <a:ext cx="2530502" cy="274320"/>
              </a:xfrm>
              <a:prstGeom prst="flowChartProcess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64999">
                    <a:srgbClr val="F0EBD5"/>
                  </a:gs>
                  <a:gs pos="100000">
                    <a:srgbClr val="D1C39F"/>
                  </a:gs>
                </a:gsLst>
                <a:lin ang="5400000" scaled="0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woPt" dir="t">
                  <a:rot lat="0" lon="0" rev="2400000"/>
                </a:lightRig>
              </a:scene3d>
              <a:sp3d extrusionH="114300" prstMaterial="matte">
                <a:contourClr>
                  <a:srgbClr val="CCECFF"/>
                </a:contourClr>
              </a:sp3d>
            </p:spPr>
            <p:txBody>
              <a:bodyPr/>
              <a:lstStyle/>
              <a:p>
                <a:pPr algn="ctr" eaLnBrk="1" hangingPunct="1">
                  <a:defRPr/>
                </a:pPr>
                <a:r>
                  <a:rPr lang="en-US" sz="1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cs typeface="Times New Roman" pitchFamily="18" charset="0"/>
                  </a:rPr>
                  <a:t>Reduced Number of Parts</a:t>
                </a:r>
              </a:p>
            </p:txBody>
          </p:sp>
        </p:grpSp>
        <p:grpSp>
          <p:nvGrpSpPr>
            <p:cNvPr id="45080" name="Group 42">
              <a:extLst>
                <a:ext uri="{FF2B5EF4-FFF2-40B4-BE49-F238E27FC236}">
                  <a16:creationId xmlns:a16="http://schemas.microsoft.com/office/drawing/2014/main" id="{2956FE0D-57B7-4675-8244-474A68C811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5885725"/>
              <a:ext cx="3769105" cy="448040"/>
              <a:chOff x="335475" y="3617025"/>
              <a:chExt cx="3769105" cy="448040"/>
            </a:xfrm>
          </p:grpSpPr>
          <p:sp>
            <p:nvSpPr>
              <p:cNvPr id="44" name="Flowchart: Process 43">
                <a:extLst>
                  <a:ext uri="{FF2B5EF4-FFF2-40B4-BE49-F238E27FC236}">
                    <a16:creationId xmlns:a16="http://schemas.microsoft.com/office/drawing/2014/main" id="{AF53B739-F47B-49DB-83D1-02327AFFD404}"/>
                  </a:ext>
                </a:extLst>
              </p:cNvPr>
              <p:cNvSpPr/>
              <p:nvPr/>
            </p:nvSpPr>
            <p:spPr bwMode="auto">
              <a:xfrm>
                <a:off x="1635700" y="3751100"/>
                <a:ext cx="2468880" cy="274320"/>
              </a:xfrm>
              <a:prstGeom prst="flowChartProcess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64999">
                    <a:srgbClr val="F0EBD5"/>
                  </a:gs>
                  <a:gs pos="100000">
                    <a:srgbClr val="D1C39F"/>
                  </a:gs>
                </a:gsLst>
                <a:lin ang="5400000" scaled="0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woPt" dir="t">
                  <a:rot lat="0" lon="0" rev="2400000"/>
                </a:lightRig>
              </a:scene3d>
              <a:sp3d extrusionH="114300" prstMaterial="matte">
                <a:contourClr>
                  <a:srgbClr val="CCECFF"/>
                </a:contourClr>
              </a:sp3d>
            </p:spPr>
            <p:txBody>
              <a:bodyPr/>
              <a:lstStyle/>
              <a:p>
                <a:pPr algn="ctr" eaLnBrk="1" hangingPunct="1">
                  <a:defRPr/>
                </a:pPr>
                <a:r>
                  <a:rPr lang="en-US" sz="1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cs typeface="Times New Roman" pitchFamily="18" charset="0"/>
                  </a:rPr>
                  <a:t>Reduced Assembly Time</a:t>
                </a:r>
              </a:p>
            </p:txBody>
          </p:sp>
          <p:pic>
            <p:nvPicPr>
              <p:cNvPr id="45090" name="Picture 4">
                <a:extLst>
                  <a:ext uri="{FF2B5EF4-FFF2-40B4-BE49-F238E27FC236}">
                    <a16:creationId xmlns:a16="http://schemas.microsoft.com/office/drawing/2014/main" id="{790D250C-0039-44F9-8AA9-F6B9CFA214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5475" y="3617025"/>
                <a:ext cx="792077" cy="448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091" name="Picture 12">
                <a:extLst>
                  <a:ext uri="{FF2B5EF4-FFF2-40B4-BE49-F238E27FC236}">
                    <a16:creationId xmlns:a16="http://schemas.microsoft.com/office/drawing/2014/main" id="{E745684B-3BA9-4706-85ED-1EFF31C808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19200" y="3657600"/>
                <a:ext cx="344860" cy="3813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5081" name="Group 46">
              <a:extLst>
                <a:ext uri="{FF2B5EF4-FFF2-40B4-BE49-F238E27FC236}">
                  <a16:creationId xmlns:a16="http://schemas.microsoft.com/office/drawing/2014/main" id="{12F29EAB-9919-4618-AA89-CBFC6E799B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0950" y="6298122"/>
              <a:ext cx="3506465" cy="444128"/>
              <a:chOff x="5561335" y="5146486"/>
              <a:chExt cx="3506465" cy="444128"/>
            </a:xfrm>
          </p:grpSpPr>
          <p:sp>
            <p:nvSpPr>
              <p:cNvPr id="48" name="Flowchart: Process 47">
                <a:extLst>
                  <a:ext uri="{FF2B5EF4-FFF2-40B4-BE49-F238E27FC236}">
                    <a16:creationId xmlns:a16="http://schemas.microsoft.com/office/drawing/2014/main" id="{22F8413D-6CEA-4823-AE7B-A4744A61462A}"/>
                  </a:ext>
                </a:extLst>
              </p:cNvPr>
              <p:cNvSpPr/>
              <p:nvPr/>
            </p:nvSpPr>
            <p:spPr bwMode="auto">
              <a:xfrm>
                <a:off x="6553200" y="5257800"/>
                <a:ext cx="2514600" cy="274320"/>
              </a:xfrm>
              <a:prstGeom prst="flowChartProcess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64999">
                    <a:srgbClr val="F0EBD5"/>
                  </a:gs>
                  <a:gs pos="100000">
                    <a:srgbClr val="D1C39F"/>
                  </a:gs>
                </a:gsLst>
                <a:lin ang="5400000" scaled="0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woPt" dir="t">
                  <a:rot lat="0" lon="0" rev="2400000"/>
                </a:lightRig>
              </a:scene3d>
              <a:sp3d extrusionH="114300" prstMaterial="matte">
                <a:contourClr>
                  <a:srgbClr val="CCECFF"/>
                </a:contourClr>
              </a:sp3d>
            </p:spPr>
            <p:txBody>
              <a:bodyPr/>
              <a:lstStyle/>
              <a:p>
                <a:pPr algn="ctr" eaLnBrk="1" hangingPunct="1">
                  <a:defRPr/>
                </a:pPr>
                <a:r>
                  <a:rPr lang="en-US" sz="1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cs typeface="Times New Roman" pitchFamily="18" charset="0"/>
                  </a:rPr>
                  <a:t>Less Failure Modes</a:t>
                </a:r>
              </a:p>
            </p:txBody>
          </p:sp>
          <p:pic>
            <p:nvPicPr>
              <p:cNvPr id="45085" name="Picture 12">
                <a:extLst>
                  <a:ext uri="{FF2B5EF4-FFF2-40B4-BE49-F238E27FC236}">
                    <a16:creationId xmlns:a16="http://schemas.microsoft.com/office/drawing/2014/main" id="{9763B91C-EBE0-4069-9E2F-F5270ADAEB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61335" y="5146486"/>
                <a:ext cx="344860" cy="3813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" name="Picture 5">
                <a:extLst>
                  <a:ext uri="{FF2B5EF4-FFF2-40B4-BE49-F238E27FC236}">
                    <a16:creationId xmlns:a16="http://schemas.microsoft.com/office/drawing/2014/main" id="{2DE932ED-BD40-45F3-BC23-9423546F7A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5905818" y="5146486"/>
                <a:ext cx="571182" cy="444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scene3d>
                <a:camera prst="orthographicFront">
                  <a:rot lat="0" lon="10800000" rev="0"/>
                </a:camera>
                <a:lightRig rig="threePt" dir="t"/>
              </a:scene3d>
            </p:spPr>
          </p:pic>
        </p:grpSp>
      </p:grpSp>
      <p:sp>
        <p:nvSpPr>
          <p:cNvPr id="52" name="Title 1">
            <a:extLst>
              <a:ext uri="{FF2B5EF4-FFF2-40B4-BE49-F238E27FC236}">
                <a16:creationId xmlns:a16="http://schemas.microsoft.com/office/drawing/2014/main" id="{4E95D508-4A5E-472C-B0ED-46A1E731E014}"/>
              </a:ext>
            </a:extLst>
          </p:cNvPr>
          <p:cNvSpPr txBox="1">
            <a:spLocks/>
          </p:cNvSpPr>
          <p:nvPr/>
        </p:nvSpPr>
        <p:spPr>
          <a:xfrm>
            <a:off x="14288" y="609600"/>
            <a:ext cx="58674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PROFILE MODULARITY- Frame architecture</a:t>
            </a:r>
          </a:p>
        </p:txBody>
      </p:sp>
      <p:pic>
        <p:nvPicPr>
          <p:cNvPr id="53" name="Heay Frame" descr="Y-Rahmen_Assignment">
            <a:extLst>
              <a:ext uri="{FF2B5EF4-FFF2-40B4-BE49-F238E27FC236}">
                <a16:creationId xmlns:a16="http://schemas.microsoft.com/office/drawing/2014/main" id="{5C687A39-F702-4682-8507-D39307167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5153025"/>
            <a:ext cx="4902200" cy="122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 Box 8">
            <a:extLst>
              <a:ext uri="{FF2B5EF4-FFF2-40B4-BE49-F238E27FC236}">
                <a16:creationId xmlns:a16="http://schemas.microsoft.com/office/drawing/2014/main" id="{4D7F477A-45A2-49CE-8594-515CC4C925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781425"/>
            <a:ext cx="1095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1800">
                <a:latin typeface="Verdana" panose="020B060403050404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Medium</a:t>
            </a:r>
          </a:p>
        </p:txBody>
      </p:sp>
      <p:sp>
        <p:nvSpPr>
          <p:cNvPr id="67590" name="Text Box 6">
            <a:extLst>
              <a:ext uri="{FF2B5EF4-FFF2-40B4-BE49-F238E27FC236}">
                <a16:creationId xmlns:a16="http://schemas.microsoft.com/office/drawing/2014/main" id="{51E0D7E4-BDB5-4E96-BF41-CF7FDBC550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150" y="3657600"/>
            <a:ext cx="22098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en-US" sz="1800">
                <a:latin typeface="Verdana" panose="020B060403050404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Light, Medium &amp;</a:t>
            </a:r>
          </a:p>
          <a:p>
            <a:pPr algn="ctr" eaLnBrk="1" hangingPunct="1">
              <a:buFontTx/>
              <a:buNone/>
            </a:pPr>
            <a:r>
              <a:rPr lang="en-US" altLang="en-US" sz="1800">
                <a:latin typeface="Verdana" panose="020B060403050404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Heavy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25B90DA9-60EC-46C9-AEE3-D8100DABB436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6293756"/>
            <a:ext cx="712164" cy="56670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0.00261 0.272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75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" y="13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7.40741E-7 L 0.0007 -0.2518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675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675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675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675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1000"/>
                                        <p:tgtEl>
                                          <p:spTgt spid="67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9" grpId="0"/>
      <p:bldP spid="67592" grpId="0"/>
      <p:bldP spid="54" grpId="0"/>
      <p:bldP spid="6759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6">
            <a:extLst>
              <a:ext uri="{FF2B5EF4-FFF2-40B4-BE49-F238E27FC236}">
                <a16:creationId xmlns:a16="http://schemas.microsoft.com/office/drawing/2014/main" id="{DE15D537-AE6B-4386-90D6-583340544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13" y="4811713"/>
            <a:ext cx="7743825" cy="197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107" name="Picture 7">
            <a:extLst>
              <a:ext uri="{FF2B5EF4-FFF2-40B4-BE49-F238E27FC236}">
                <a16:creationId xmlns:a16="http://schemas.microsoft.com/office/drawing/2014/main" id="{B3F5DE47-2379-4D22-8782-F2B9ED8CB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23"/>
          <a:stretch>
            <a:fillRect/>
          </a:stretch>
        </p:blipFill>
        <p:spPr bwMode="auto">
          <a:xfrm>
            <a:off x="647700" y="1520825"/>
            <a:ext cx="7748588" cy="2058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108" name="TextBox 9">
            <a:extLst>
              <a:ext uri="{FF2B5EF4-FFF2-40B4-BE49-F238E27FC236}">
                <a16:creationId xmlns:a16="http://schemas.microsoft.com/office/drawing/2014/main" id="{3EDD4474-EDA2-4165-B44E-44003174A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850" y="1217613"/>
            <a:ext cx="7683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Existing-  Rear Suspension with helper spring and helper spring brackets. More no.of parts </a:t>
            </a:r>
          </a:p>
        </p:txBody>
      </p:sp>
      <p:sp>
        <p:nvSpPr>
          <p:cNvPr id="47109" name="TextBox 10">
            <a:extLst>
              <a:ext uri="{FF2B5EF4-FFF2-40B4-BE49-F238E27FC236}">
                <a16:creationId xmlns:a16="http://schemas.microsoft.com/office/drawing/2014/main" id="{9F8B41E5-1CB7-49FB-98FA-506A84DD5D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" y="4503738"/>
            <a:ext cx="81153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Proposed-  Rear Suspension without helper spring and helper spring brackets. Reduced no.of parts.</a:t>
            </a:r>
          </a:p>
        </p:txBody>
      </p:sp>
      <p:cxnSp>
        <p:nvCxnSpPr>
          <p:cNvPr id="47110" name="Straight Arrow Connector 2">
            <a:extLst>
              <a:ext uri="{FF2B5EF4-FFF2-40B4-BE49-F238E27FC236}">
                <a16:creationId xmlns:a16="http://schemas.microsoft.com/office/drawing/2014/main" id="{450B061D-C71B-41A0-919E-178B337B886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19600" y="3733800"/>
            <a:ext cx="0" cy="609600"/>
          </a:xfrm>
          <a:prstGeom prst="straightConnector1">
            <a:avLst/>
          </a:prstGeom>
          <a:noFill/>
          <a:ln w="762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111" name="TextBox 5">
            <a:extLst>
              <a:ext uri="{FF2B5EF4-FFF2-40B4-BE49-F238E27FC236}">
                <a16:creationId xmlns:a16="http://schemas.microsoft.com/office/drawing/2014/main" id="{44453963-2264-49A4-B364-DF8B04376F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3" y="762000"/>
            <a:ext cx="5203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ELIMINATION MODULARITY – Rear suspension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B32EEC-9FB8-45AF-8A70-58DC82C0505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6293756"/>
            <a:ext cx="712164" cy="56670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FF96AFB7-3063-4CBF-A1D0-7BE148B56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2246313"/>
            <a:ext cx="8869363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9D3D766-1278-4471-AF82-7B7306377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" y="4716463"/>
            <a:ext cx="8870950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132" name="Rectangle 6">
            <a:extLst>
              <a:ext uri="{FF2B5EF4-FFF2-40B4-BE49-F238E27FC236}">
                <a16:creationId xmlns:a16="http://schemas.microsoft.com/office/drawing/2014/main" id="{D7C09ABD-C5BF-448C-8F9E-914D93C0EF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75" y="1430338"/>
            <a:ext cx="897572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FSM drawing and CAD visualization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without Drawing Modular Approach</a:t>
            </a:r>
          </a:p>
        </p:txBody>
      </p:sp>
      <p:sp>
        <p:nvSpPr>
          <p:cNvPr id="48133" name="Rectangle 8">
            <a:extLst>
              <a:ext uri="{FF2B5EF4-FFF2-40B4-BE49-F238E27FC236}">
                <a16:creationId xmlns:a16="http://schemas.microsoft.com/office/drawing/2014/main" id="{D3812766-8E2C-457B-B9AA-59ED6642F9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886200"/>
            <a:ext cx="86106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FSM drawing and CAD visualization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with Drawing Modular Approach(FSM Modules)</a:t>
            </a:r>
          </a:p>
        </p:txBody>
      </p:sp>
      <p:sp>
        <p:nvSpPr>
          <p:cNvPr id="48134" name="TextBox 5">
            <a:extLst>
              <a:ext uri="{FF2B5EF4-FFF2-40B4-BE49-F238E27FC236}">
                <a16:creationId xmlns:a16="http://schemas.microsoft.com/office/drawing/2014/main" id="{C8EBF8E0-1CF7-4F1C-AFEB-AFD9AAF6A0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3" y="762000"/>
            <a:ext cx="51863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DRAWING MODULARITY – Frame side member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C85E22-9CB5-4C23-A251-55614305709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6293756"/>
            <a:ext cx="712164" cy="5667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7">
            <a:extLst>
              <a:ext uri="{FF2B5EF4-FFF2-40B4-BE49-F238E27FC236}">
                <a16:creationId xmlns:a16="http://schemas.microsoft.com/office/drawing/2014/main" id="{16048740-A8BC-481A-A16A-3FEA2F80C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50" y="4981575"/>
            <a:ext cx="170815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C:\Documents and Settings\apurvas.almdch\Desktop\4.jpg">
            <a:extLst>
              <a:ext uri="{FF2B5EF4-FFF2-40B4-BE49-F238E27FC236}">
                <a16:creationId xmlns:a16="http://schemas.microsoft.com/office/drawing/2014/main" id="{DAA23ED3-6A75-4A13-8AE3-F098498B9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9" t="70370"/>
          <a:stretch>
            <a:fillRect/>
          </a:stretch>
        </p:blipFill>
        <p:spPr bwMode="auto">
          <a:xfrm>
            <a:off x="3124200" y="50292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B94BD77-9C08-4482-89C6-550A2C665414}"/>
              </a:ext>
            </a:extLst>
          </p:cNvPr>
          <p:cNvGraphicFramePr/>
          <p:nvPr/>
        </p:nvGraphicFramePr>
        <p:xfrm>
          <a:off x="1143000" y="3124201"/>
          <a:ext cx="7848600" cy="1904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57A7B51A-C124-427B-BB51-F4ED22CA3F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6019800"/>
            <a:ext cx="1219200" cy="685800"/>
          </a:xfrm>
          <a:prstGeom prst="wedgeRoundRectCallout">
            <a:avLst>
              <a:gd name="adj1" fmla="val 26065"/>
              <a:gd name="adj2" fmla="val -117755"/>
              <a:gd name="adj3" fmla="val 16667"/>
            </a:avLst>
          </a:prstGeom>
          <a:solidFill>
            <a:srgbClr val="FFFFCC"/>
          </a:solidFill>
          <a:ln w="19050" algn="ctr">
            <a:solidFill>
              <a:srgbClr val="00FF00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Brake type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Brake Size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Bearing Type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Axle geometry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E80A905A-64C2-4707-BBCC-0B7CE2B158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6094413"/>
            <a:ext cx="1066800" cy="534987"/>
          </a:xfrm>
          <a:prstGeom prst="wedgeRoundRectCallout">
            <a:avLst>
              <a:gd name="adj1" fmla="val -32370"/>
              <a:gd name="adj2" fmla="val -158157"/>
              <a:gd name="adj3" fmla="val 16667"/>
            </a:avLst>
          </a:prstGeom>
          <a:solidFill>
            <a:srgbClr val="FFFFCC"/>
          </a:solidFill>
          <a:ln w="19050" algn="ctr">
            <a:solidFill>
              <a:srgbClr val="00FF00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Wheel Base Wheel Track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FB96BF4F-6788-45B2-967D-25C579796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5942013"/>
            <a:ext cx="990600" cy="611187"/>
          </a:xfrm>
          <a:prstGeom prst="wedgeRoundRectCallout">
            <a:avLst>
              <a:gd name="adj1" fmla="val 50630"/>
              <a:gd name="adj2" fmla="val -108681"/>
              <a:gd name="adj3" fmla="val 16667"/>
            </a:avLst>
          </a:prstGeom>
          <a:solidFill>
            <a:srgbClr val="FFFFCC"/>
          </a:solidFill>
          <a:ln w="19050" algn="ctr">
            <a:solidFill>
              <a:srgbClr val="00FF00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GVW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Axle Conf.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Terrain</a:t>
            </a: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F1F994EA-CF38-4BBB-AF1B-5C774D4A5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219200"/>
            <a:ext cx="291465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F3168642-C081-4BFE-80C4-6057BE0BF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4953000"/>
            <a:ext cx="1414463" cy="94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1">
            <a:extLst>
              <a:ext uri="{FF2B5EF4-FFF2-40B4-BE49-F238E27FC236}">
                <a16:creationId xmlns:a16="http://schemas.microsoft.com/office/drawing/2014/main" id="{DB9D86CF-235F-41FA-9FB9-3C880CA20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88" b="67049"/>
          <a:stretch>
            <a:fillRect/>
          </a:stretch>
        </p:blipFill>
        <p:spPr bwMode="auto">
          <a:xfrm>
            <a:off x="6248400" y="5029200"/>
            <a:ext cx="8159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1F7B26F2-8014-4559-8B82-D36BD0651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014" b="62311"/>
          <a:stretch>
            <a:fillRect/>
          </a:stretch>
        </p:blipFill>
        <p:spPr bwMode="auto">
          <a:xfrm>
            <a:off x="7696200" y="4953000"/>
            <a:ext cx="1020763" cy="94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ight Arrow 18">
            <a:extLst>
              <a:ext uri="{FF2B5EF4-FFF2-40B4-BE49-F238E27FC236}">
                <a16:creationId xmlns:a16="http://schemas.microsoft.com/office/drawing/2014/main" id="{EEA3ED32-3B43-452B-8FDB-82FC0EF411F8}"/>
              </a:ext>
            </a:extLst>
          </p:cNvPr>
          <p:cNvSpPr/>
          <p:nvPr/>
        </p:nvSpPr>
        <p:spPr bwMode="auto">
          <a:xfrm>
            <a:off x="76200" y="1264920"/>
            <a:ext cx="2194560" cy="109728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18288" rIns="18288"/>
          <a:lstStyle/>
          <a:p>
            <a:pPr eaLnBrk="1" hangingPunct="1">
              <a:defRPr/>
            </a:pPr>
            <a:r>
              <a:rPr lang="en-US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OCR A Std" pitchFamily="49" charset="0"/>
              </a:rPr>
              <a:t>Current</a:t>
            </a: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OCR A Std" pitchFamily="49" charset="0"/>
              </a:rPr>
              <a:t> – </a:t>
            </a:r>
            <a:r>
              <a:rPr lang="en-US" sz="1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OCR A Std" pitchFamily="49" charset="0"/>
              </a:rPr>
              <a:t>Assembly Group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latin typeface="OCR A Std" pitchFamily="49" charset="0"/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06666048-6204-49D1-B43A-C4BF9AEFC488}"/>
              </a:ext>
            </a:extLst>
          </p:cNvPr>
          <p:cNvSpPr/>
          <p:nvPr/>
        </p:nvSpPr>
        <p:spPr bwMode="auto">
          <a:xfrm>
            <a:off x="76200" y="2865120"/>
            <a:ext cx="2194560" cy="109728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18288" rIns="18288"/>
          <a:lstStyle/>
          <a:p>
            <a:pPr eaLnBrk="1" hangingPunct="1">
              <a:defRPr/>
            </a:pP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OCR A Std" pitchFamily="49" charset="0"/>
              </a:rPr>
              <a:t>MVP –</a:t>
            </a:r>
          </a:p>
          <a:p>
            <a:pPr eaLnBrk="1" hangingPunct="1">
              <a:defRPr/>
            </a:pPr>
            <a:r>
              <a:rPr lang="en-US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OCR A Std" pitchFamily="49" charset="0"/>
              </a:rPr>
              <a:t>Functional Groups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latin typeface="OCR A Std" pitchFamily="49" charset="0"/>
            </a:endParaRPr>
          </a:p>
        </p:txBody>
      </p:sp>
      <p:grpSp>
        <p:nvGrpSpPr>
          <p:cNvPr id="2" name="Group 20">
            <a:extLst>
              <a:ext uri="{FF2B5EF4-FFF2-40B4-BE49-F238E27FC236}">
                <a16:creationId xmlns:a16="http://schemas.microsoft.com/office/drawing/2014/main" id="{20219127-70E5-4E3E-8130-B0A5CF042F16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1519238"/>
            <a:ext cx="1336675" cy="614362"/>
            <a:chOff x="1642623" y="138073"/>
            <a:chExt cx="1336324" cy="614342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A575B1ED-777E-4229-BFD3-6B250C8683A8}"/>
                </a:ext>
              </a:extLst>
            </p:cNvPr>
            <p:cNvSpPr/>
            <p:nvPr/>
          </p:nvSpPr>
          <p:spPr>
            <a:xfrm>
              <a:off x="1642623" y="138073"/>
              <a:ext cx="1336324" cy="614342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sp>
        <p:sp>
          <p:nvSpPr>
            <p:cNvPr id="23" name="Rounded Rectangle 4">
              <a:extLst>
                <a:ext uri="{FF2B5EF4-FFF2-40B4-BE49-F238E27FC236}">
                  <a16:creationId xmlns:a16="http://schemas.microsoft.com/office/drawing/2014/main" id="{5F2C365E-BD10-4534-8238-C996D7E946AE}"/>
                </a:ext>
              </a:extLst>
            </p:cNvPr>
            <p:cNvSpPr/>
            <p:nvPr/>
          </p:nvSpPr>
          <p:spPr>
            <a:xfrm>
              <a:off x="1672778" y="168234"/>
              <a:ext cx="1276015" cy="5540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lIns="10160" tIns="10160" rIns="10160" bIns="10160" spcCol="1270" anchor="ctr"/>
            <a:lstStyle/>
            <a:p>
              <a:pPr algn="ctr" defTabSz="711200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400" b="1" dirty="0"/>
                <a:t> FRONT AXLE</a:t>
              </a:r>
            </a:p>
            <a:p>
              <a:pPr algn="ctr" defTabSz="711200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400" b="1" dirty="0"/>
                <a:t>A No – Level 1</a:t>
              </a:r>
            </a:p>
          </p:txBody>
        </p:sp>
      </p:grpSp>
      <p:sp>
        <p:nvSpPr>
          <p:cNvPr id="24" name="Plus 23">
            <a:extLst>
              <a:ext uri="{FF2B5EF4-FFF2-40B4-BE49-F238E27FC236}">
                <a16:creationId xmlns:a16="http://schemas.microsoft.com/office/drawing/2014/main" id="{C7AA6366-7557-464E-BFDC-A0F7297720D5}"/>
              </a:ext>
            </a:extLst>
          </p:cNvPr>
          <p:cNvSpPr/>
          <p:nvPr/>
        </p:nvSpPr>
        <p:spPr bwMode="auto">
          <a:xfrm>
            <a:off x="5105400" y="3200400"/>
            <a:ext cx="652463" cy="736600"/>
          </a:xfrm>
          <a:prstGeom prst="mathPlus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endParaRPr lang="en-US" b="1" i="1">
              <a:solidFill>
                <a:schemeClr val="tx1"/>
              </a:solidFill>
            </a:endParaRPr>
          </a:p>
        </p:txBody>
      </p:sp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75B3D6BA-29AD-464B-A36A-36316B721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6096000"/>
            <a:ext cx="1447800" cy="457200"/>
          </a:xfrm>
          <a:prstGeom prst="wedgeRoundRectCallout">
            <a:avLst>
              <a:gd name="adj1" fmla="val -4528"/>
              <a:gd name="adj2" fmla="val -166380"/>
              <a:gd name="adj3" fmla="val 16667"/>
            </a:avLst>
          </a:prstGeom>
          <a:solidFill>
            <a:srgbClr val="FFFFCC"/>
          </a:solidFill>
          <a:ln w="19050" algn="ctr">
            <a:solidFill>
              <a:srgbClr val="00FF00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GVW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Application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Slack Adjuster type</a:t>
            </a:r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ED69AEE6-E2BF-45FF-8C49-6CA0ABE93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1295400"/>
            <a:ext cx="1447800" cy="1600200"/>
          </a:xfrm>
          <a:prstGeom prst="wedgeRoundRectCallout">
            <a:avLst>
              <a:gd name="adj1" fmla="val -151190"/>
              <a:gd name="adj2" fmla="val 14093"/>
              <a:gd name="adj3" fmla="val 16667"/>
            </a:avLst>
          </a:prstGeom>
          <a:solidFill>
            <a:srgbClr val="FFFFCC"/>
          </a:solidFill>
          <a:ln w="19050" algn="ctr">
            <a:solidFill>
              <a:srgbClr val="00FF00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i="1">
                <a:latin typeface="Arial" panose="020B0604020202020204" pitchFamily="34" charset="0"/>
              </a:rPr>
              <a:t>GVW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i="1">
                <a:latin typeface="Arial" panose="020B0604020202020204" pitchFamily="34" charset="0"/>
              </a:rPr>
              <a:t>Axle Conf.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i="1">
                <a:latin typeface="Arial" panose="020B0604020202020204" pitchFamily="34" charset="0"/>
              </a:rPr>
              <a:t>Terrain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i="1">
                <a:latin typeface="Arial" panose="020B0604020202020204" pitchFamily="34" charset="0"/>
              </a:rPr>
              <a:t>Wheel base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Wheel Track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A</a:t>
            </a:r>
            <a:r>
              <a:rPr lang="en-US" altLang="en-US" sz="1000" i="1">
                <a:latin typeface="Arial" panose="020B0604020202020204" pitchFamily="34" charset="0"/>
              </a:rPr>
              <a:t>pplication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i="1">
                <a:latin typeface="Arial" panose="020B0604020202020204" pitchFamily="34" charset="0"/>
              </a:rPr>
              <a:t>Brake Type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i="1">
                <a:latin typeface="Arial" panose="020B0604020202020204" pitchFamily="34" charset="0"/>
              </a:rPr>
              <a:t>Bearing Type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i="1">
                <a:latin typeface="Arial" panose="020B0604020202020204" pitchFamily="34" charset="0"/>
              </a:rPr>
              <a:t>Slack Adjuster type</a:t>
            </a:r>
          </a:p>
        </p:txBody>
      </p:sp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DD82175B-1AA4-4331-A6F0-081D979C41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6172200"/>
            <a:ext cx="914400" cy="534988"/>
          </a:xfrm>
          <a:prstGeom prst="wedgeRoundRectCallout">
            <a:avLst>
              <a:gd name="adj1" fmla="val -29731"/>
              <a:gd name="adj2" fmla="val -168718"/>
              <a:gd name="adj3" fmla="val 16667"/>
            </a:avLst>
          </a:prstGeom>
          <a:solidFill>
            <a:srgbClr val="FFFFCC"/>
          </a:solidFill>
          <a:ln w="19050" algn="ctr">
            <a:solidFill>
              <a:srgbClr val="00FF00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GVW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Brake type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AAB6A7B-D224-4ED8-97B4-BCE698A40702}"/>
              </a:ext>
            </a:extLst>
          </p:cNvPr>
          <p:cNvSpPr txBox="1">
            <a:spLocks/>
          </p:cNvSpPr>
          <p:nvPr/>
        </p:nvSpPr>
        <p:spPr>
          <a:xfrm>
            <a:off x="0" y="738188"/>
            <a:ext cx="448937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800" dirty="0">
                <a:latin typeface="Arial" charset="0"/>
                <a:ea typeface="+mn-ea"/>
                <a:cs typeface="+mn-cs"/>
              </a:rPr>
              <a:t>BOM MODULARITY – Front axle system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A283D2D-3B90-48E7-A412-CD06BE099A25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6293756"/>
            <a:ext cx="712164" cy="566701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9" grpId="0" animBg="1"/>
      <p:bldP spid="10" grpId="0" animBg="1"/>
      <p:bldP spid="11" grpId="0" animBg="1"/>
      <p:bldP spid="25" grpId="0" animBg="1"/>
      <p:bldP spid="27" grpId="0" animBg="1"/>
      <p:bldP spid="2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3">
            <a:extLst>
              <a:ext uri="{FF2B5EF4-FFF2-40B4-BE49-F238E27FC236}">
                <a16:creationId xmlns:a16="http://schemas.microsoft.com/office/drawing/2014/main" id="{A908ACD0-F709-4365-9260-847B68C1F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004" b="71289"/>
          <a:stretch>
            <a:fillRect/>
          </a:stretch>
        </p:blipFill>
        <p:spPr bwMode="auto">
          <a:xfrm>
            <a:off x="4702175" y="4038600"/>
            <a:ext cx="555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3" name="Picture 14">
            <a:extLst>
              <a:ext uri="{FF2B5EF4-FFF2-40B4-BE49-F238E27FC236}">
                <a16:creationId xmlns:a16="http://schemas.microsoft.com/office/drawing/2014/main" id="{84B8F33C-AFCB-48A8-829B-F5F328E4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91" b="61739"/>
          <a:stretch>
            <a:fillRect/>
          </a:stretch>
        </p:blipFill>
        <p:spPr bwMode="auto">
          <a:xfrm>
            <a:off x="3524250" y="4038600"/>
            <a:ext cx="5905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AB82E27-D16A-4E3B-9F58-8E5221D60EA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8600" y="1768475"/>
          <a:ext cx="6476999" cy="35655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380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Foundation</a:t>
                      </a:r>
                      <a:r>
                        <a:rPr lang="en-US" sz="1400" b="1" baseline="0" dirty="0">
                          <a:latin typeface="+mn-lt"/>
                        </a:rPr>
                        <a:t> front Axle</a:t>
                      </a:r>
                      <a:endParaRPr lang="en-US" sz="1400" b="1" dirty="0"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Wheel hub Group Front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Foundation Brake Group Front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Brake Actuation front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Steering Linkages Group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2796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latin typeface="+mn-lt"/>
                        </a:rPr>
                        <a:t>FA99</a:t>
                      </a:r>
                    </a:p>
                  </a:txBody>
                  <a:tcPr marT="45712" marB="45712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>
                          <a:latin typeface="+mn-lt"/>
                        </a:rPr>
                        <a:t>Hub 6” &amp; 7”</a:t>
                      </a:r>
                    </a:p>
                  </a:txBody>
                  <a:tcPr marT="45712" marB="45712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>
                          <a:latin typeface="+mn-lt"/>
                        </a:rPr>
                        <a:t>Brake 7”</a:t>
                      </a:r>
                    </a:p>
                  </a:txBody>
                  <a:tcPr marT="45712" marB="45712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>
                          <a:latin typeface="+mn-lt"/>
                        </a:rPr>
                        <a:t>Type 20</a:t>
                      </a:r>
                    </a:p>
                  </a:txBody>
                  <a:tcPr marT="45712" marB="45712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SL 1645 TRL</a:t>
                      </a:r>
                    </a:p>
                  </a:txBody>
                  <a:tcPr marT="45712" marB="45712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8983">
                <a:tc vMerge="1">
                  <a:txBody>
                    <a:bodyPr/>
                    <a:lstStyle/>
                    <a:p>
                      <a:pPr algn="l"/>
                      <a:endParaRPr lang="en-US" sz="1100" b="1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>
                          <a:latin typeface="+mn-lt"/>
                        </a:rPr>
                        <a:t>Hub 8”</a:t>
                      </a:r>
                    </a:p>
                  </a:txBody>
                  <a:tcPr marT="45712" marB="45712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latin typeface="+mn-lt"/>
                        </a:rPr>
                        <a:t>Brake 8”</a:t>
                      </a:r>
                    </a:p>
                  </a:txBody>
                  <a:tcPr marT="45712" marB="45712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>
                          <a:latin typeface="+mn-lt"/>
                        </a:rPr>
                        <a:t>Type</a:t>
                      </a:r>
                      <a:r>
                        <a:rPr lang="en-US" sz="1100" b="1" baseline="0" dirty="0">
                          <a:latin typeface="+mn-lt"/>
                        </a:rPr>
                        <a:t> 24</a:t>
                      </a:r>
                      <a:endParaRPr lang="en-US" sz="1100" b="1" dirty="0">
                        <a:latin typeface="+mn-lt"/>
                      </a:endParaRPr>
                    </a:p>
                  </a:txBody>
                  <a:tcPr marT="45712" marB="45712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latin typeface="+mn-lt"/>
                        </a:rPr>
                        <a:t>SL</a:t>
                      </a:r>
                      <a:r>
                        <a:rPr lang="en-US" sz="1100" b="1" baseline="0" dirty="0">
                          <a:latin typeface="+mn-lt"/>
                        </a:rPr>
                        <a:t> </a:t>
                      </a:r>
                      <a:r>
                        <a:rPr lang="en-US" sz="11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1705 TRL</a:t>
                      </a:r>
                      <a:endParaRPr lang="en-US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12" marB="45712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1</a:t>
                      </a:r>
                    </a:p>
                  </a:txBody>
                  <a:tcPr marT="45712" marB="45712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6</a:t>
                      </a:r>
                    </a:p>
                  </a:txBody>
                  <a:tcPr marT="45712" marB="45712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5</a:t>
                      </a:r>
                    </a:p>
                  </a:txBody>
                  <a:tcPr marT="45712" marB="45712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7</a:t>
                      </a:r>
                    </a:p>
                  </a:txBody>
                  <a:tcPr marT="45712" marB="45712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T="45712" marB="45712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" name="Picture 17">
            <a:extLst>
              <a:ext uri="{FF2B5EF4-FFF2-40B4-BE49-F238E27FC236}">
                <a16:creationId xmlns:a16="http://schemas.microsoft.com/office/drawing/2014/main" id="{E7DD8EB7-9C1C-42C1-AC73-21662D84C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140075"/>
            <a:ext cx="170338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6" name="Picture 5">
            <a:extLst>
              <a:ext uri="{FF2B5EF4-FFF2-40B4-BE49-F238E27FC236}">
                <a16:creationId xmlns:a16="http://schemas.microsoft.com/office/drawing/2014/main" id="{E69592DC-10D3-4D95-BE17-6D896812D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224" b="69553"/>
          <a:stretch>
            <a:fillRect/>
          </a:stretch>
        </p:blipFill>
        <p:spPr bwMode="auto">
          <a:xfrm>
            <a:off x="2501900" y="2682875"/>
            <a:ext cx="469900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7" name="Picture 4">
            <a:extLst>
              <a:ext uri="{FF2B5EF4-FFF2-40B4-BE49-F238E27FC236}">
                <a16:creationId xmlns:a16="http://schemas.microsoft.com/office/drawing/2014/main" id="{C2FE9DEE-8DC8-45E9-98C1-2FF5FAA17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014" b="62311"/>
          <a:stretch>
            <a:fillRect/>
          </a:stretch>
        </p:blipFill>
        <p:spPr bwMode="auto">
          <a:xfrm>
            <a:off x="3524250" y="2743200"/>
            <a:ext cx="5905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4">
            <a:extLst>
              <a:ext uri="{FF2B5EF4-FFF2-40B4-BE49-F238E27FC236}">
                <a16:creationId xmlns:a16="http://schemas.microsoft.com/office/drawing/2014/main" id="{C316364A-0F79-4E17-BBEB-B94ADB5B3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91" b="61739"/>
          <a:stretch>
            <a:fillRect/>
          </a:stretch>
        </p:blipFill>
        <p:spPr bwMode="auto">
          <a:xfrm>
            <a:off x="3524250" y="4038600"/>
            <a:ext cx="5905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9" name="Picture 11">
            <a:extLst>
              <a:ext uri="{FF2B5EF4-FFF2-40B4-BE49-F238E27FC236}">
                <a16:creationId xmlns:a16="http://schemas.microsoft.com/office/drawing/2014/main" id="{8CD1EC39-F68A-4357-9ABF-ED68C448D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88" b="67049"/>
          <a:stretch>
            <a:fillRect/>
          </a:stretch>
        </p:blipFill>
        <p:spPr bwMode="auto">
          <a:xfrm>
            <a:off x="4757738" y="2759075"/>
            <a:ext cx="576262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3">
            <a:extLst>
              <a:ext uri="{FF2B5EF4-FFF2-40B4-BE49-F238E27FC236}">
                <a16:creationId xmlns:a16="http://schemas.microsoft.com/office/drawing/2014/main" id="{DF9AC835-24D0-4D38-A80E-1821475A5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004" b="71289"/>
          <a:stretch>
            <a:fillRect/>
          </a:stretch>
        </p:blipFill>
        <p:spPr bwMode="auto">
          <a:xfrm>
            <a:off x="4702175" y="4035425"/>
            <a:ext cx="555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1" name="Picture 7">
            <a:extLst>
              <a:ext uri="{FF2B5EF4-FFF2-40B4-BE49-F238E27FC236}">
                <a16:creationId xmlns:a16="http://schemas.microsoft.com/office/drawing/2014/main" id="{B80CA825-57E4-4A65-852C-48E17FD82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488" y="3943350"/>
            <a:ext cx="1074737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8">
            <a:extLst>
              <a:ext uri="{FF2B5EF4-FFF2-40B4-BE49-F238E27FC236}">
                <a16:creationId xmlns:a16="http://schemas.microsoft.com/office/drawing/2014/main" id="{4A53442F-EADC-4FEA-9057-91D8C60B8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425" y="2682875"/>
            <a:ext cx="1069975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>
            <a:extLst>
              <a:ext uri="{FF2B5EF4-FFF2-40B4-BE49-F238E27FC236}">
                <a16:creationId xmlns:a16="http://schemas.microsoft.com/office/drawing/2014/main" id="{F03E4322-FD02-4697-B2DE-F946B0F07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924050"/>
            <a:ext cx="2209800" cy="151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4" name="Picture 4">
            <a:extLst>
              <a:ext uri="{FF2B5EF4-FFF2-40B4-BE49-F238E27FC236}">
                <a16:creationId xmlns:a16="http://schemas.microsoft.com/office/drawing/2014/main" id="{F91D1DC3-DBB9-43FB-A72A-2BEA6B776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014" b="62311"/>
          <a:stretch>
            <a:fillRect/>
          </a:stretch>
        </p:blipFill>
        <p:spPr bwMode="auto">
          <a:xfrm>
            <a:off x="3524250" y="2743200"/>
            <a:ext cx="5905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5" name="Picture 8">
            <a:extLst>
              <a:ext uri="{FF2B5EF4-FFF2-40B4-BE49-F238E27FC236}">
                <a16:creationId xmlns:a16="http://schemas.microsoft.com/office/drawing/2014/main" id="{0826F54D-1809-49D2-A31E-3C04C77BF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488" y="2682875"/>
            <a:ext cx="1063625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6" name="Picture 9">
            <a:extLst>
              <a:ext uri="{FF2B5EF4-FFF2-40B4-BE49-F238E27FC236}">
                <a16:creationId xmlns:a16="http://schemas.microsoft.com/office/drawing/2014/main" id="{3139741D-C932-4249-8FC7-4F29DF2E0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224" b="69542"/>
          <a:stretch>
            <a:fillRect/>
          </a:stretch>
        </p:blipFill>
        <p:spPr bwMode="auto">
          <a:xfrm>
            <a:off x="2505075" y="3978275"/>
            <a:ext cx="458788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7" name="Picture 17">
            <a:extLst>
              <a:ext uri="{FF2B5EF4-FFF2-40B4-BE49-F238E27FC236}">
                <a16:creationId xmlns:a16="http://schemas.microsoft.com/office/drawing/2014/main" id="{06446D69-FB61-45F1-BBDD-2A0AA3891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8" y="3140075"/>
            <a:ext cx="170815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5C9C9C2-1816-48A4-99C7-91C88194AF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2282825"/>
            <a:ext cx="1371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FA99 with 8” brake for short WB</a:t>
            </a:r>
          </a:p>
        </p:txBody>
      </p:sp>
      <p:sp>
        <p:nvSpPr>
          <p:cNvPr id="51249" name="TextBox 20">
            <a:extLst>
              <a:ext uri="{FF2B5EF4-FFF2-40B4-BE49-F238E27FC236}">
                <a16:creationId xmlns:a16="http://schemas.microsoft.com/office/drawing/2014/main" id="{A4CD6637-BF13-492B-8AC4-AE33887679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3300" y="1263650"/>
            <a:ext cx="2719388" cy="368300"/>
          </a:xfrm>
          <a:prstGeom prst="rect">
            <a:avLst/>
          </a:prstGeom>
          <a:solidFill>
            <a:srgbClr val="FFFF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99"/>
                </a:solidFill>
                <a:latin typeface="Arial" panose="020B0604020202020204" pitchFamily="34" charset="0"/>
              </a:rPr>
              <a:t>Example:- FA99 Variants</a:t>
            </a: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6272C481-5903-4D74-B485-CB30F68F6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733800"/>
            <a:ext cx="2322513" cy="151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80908D0-26B1-4C7B-8BE3-A9887BB8347B}"/>
              </a:ext>
            </a:extLst>
          </p:cNvPr>
          <p:cNvSpPr txBox="1"/>
          <p:nvPr/>
        </p:nvSpPr>
        <p:spPr>
          <a:xfrm>
            <a:off x="5330825" y="5638800"/>
            <a:ext cx="2971800" cy="523875"/>
          </a:xfrm>
          <a:prstGeom prst="rect">
            <a:avLst/>
          </a:prstGeom>
          <a:solidFill>
            <a:srgbClr val="FFFF00">
              <a:alpha val="86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400" b="1" i="1" dirty="0">
                <a:solidFill>
                  <a:sysClr val="windowText" lastClr="000000"/>
                </a:solidFill>
              </a:rPr>
              <a:t>Total ~192 combination with 27 variants</a:t>
            </a:r>
            <a:r>
              <a:rPr lang="en-US" sz="1400" dirty="0">
                <a:solidFill>
                  <a:sysClr val="windowText" lastClr="000000"/>
                </a:solidFill>
              </a:rPr>
              <a:t> </a:t>
            </a:r>
            <a:r>
              <a:rPr lang="en-US" sz="1400" b="1" i="1" dirty="0">
                <a:solidFill>
                  <a:sysClr val="windowText" lastClr="000000"/>
                </a:solidFill>
              </a:rPr>
              <a:t>in 5 modules </a:t>
            </a:r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B312F880-C83C-4AB2-9A6F-74225D7E5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014" b="62311"/>
          <a:stretch>
            <a:fillRect/>
          </a:stretch>
        </p:blipFill>
        <p:spPr bwMode="auto">
          <a:xfrm>
            <a:off x="3529013" y="2743200"/>
            <a:ext cx="5905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7">
            <a:extLst>
              <a:ext uri="{FF2B5EF4-FFF2-40B4-BE49-F238E27FC236}">
                <a16:creationId xmlns:a16="http://schemas.microsoft.com/office/drawing/2014/main" id="{41A57646-B88F-45C9-BEF4-CD796B762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900" y="3941763"/>
            <a:ext cx="1074738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11">
            <a:extLst>
              <a:ext uri="{FF2B5EF4-FFF2-40B4-BE49-F238E27FC236}">
                <a16:creationId xmlns:a16="http://schemas.microsoft.com/office/drawing/2014/main" id="{792F66A6-1FEA-4F84-BF47-797B559E3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88" b="67049"/>
          <a:stretch>
            <a:fillRect/>
          </a:stretch>
        </p:blipFill>
        <p:spPr bwMode="auto">
          <a:xfrm>
            <a:off x="4754563" y="2762250"/>
            <a:ext cx="576262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5">
            <a:extLst>
              <a:ext uri="{FF2B5EF4-FFF2-40B4-BE49-F238E27FC236}">
                <a16:creationId xmlns:a16="http://schemas.microsoft.com/office/drawing/2014/main" id="{38B425E1-7780-42C3-9E93-423B877C6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224" b="69553"/>
          <a:stretch>
            <a:fillRect/>
          </a:stretch>
        </p:blipFill>
        <p:spPr bwMode="auto">
          <a:xfrm>
            <a:off x="2505075" y="2679700"/>
            <a:ext cx="471488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17">
            <a:extLst>
              <a:ext uri="{FF2B5EF4-FFF2-40B4-BE49-F238E27FC236}">
                <a16:creationId xmlns:a16="http://schemas.microsoft.com/office/drawing/2014/main" id="{6256F4A1-124A-4B65-9EE3-2EEEAA63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" y="3136900"/>
            <a:ext cx="170815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66DF3A8-18A3-4308-9AF0-BF24359BAA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4114800"/>
            <a:ext cx="1371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FA99 with 7” brake for long WB</a:t>
            </a:r>
          </a:p>
        </p:txBody>
      </p:sp>
      <p:pic>
        <p:nvPicPr>
          <p:cNvPr id="38" name="Picture 11">
            <a:extLst>
              <a:ext uri="{FF2B5EF4-FFF2-40B4-BE49-F238E27FC236}">
                <a16:creationId xmlns:a16="http://schemas.microsoft.com/office/drawing/2014/main" id="{C69830A8-49CD-4FFA-AD72-508AC5A75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88" b="67049"/>
          <a:stretch>
            <a:fillRect/>
          </a:stretch>
        </p:blipFill>
        <p:spPr bwMode="auto">
          <a:xfrm>
            <a:off x="4754563" y="2762250"/>
            <a:ext cx="576262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4">
            <a:extLst>
              <a:ext uri="{FF2B5EF4-FFF2-40B4-BE49-F238E27FC236}">
                <a16:creationId xmlns:a16="http://schemas.microsoft.com/office/drawing/2014/main" id="{A2C66F80-61E4-471A-82F6-C91D115E4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014" b="62311"/>
          <a:stretch>
            <a:fillRect/>
          </a:stretch>
        </p:blipFill>
        <p:spPr bwMode="auto">
          <a:xfrm>
            <a:off x="3529013" y="2743200"/>
            <a:ext cx="5905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5">
            <a:extLst>
              <a:ext uri="{FF2B5EF4-FFF2-40B4-BE49-F238E27FC236}">
                <a16:creationId xmlns:a16="http://schemas.microsoft.com/office/drawing/2014/main" id="{95D44240-2646-41E5-9983-A5FA40FD0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224" b="69553"/>
          <a:stretch>
            <a:fillRect/>
          </a:stretch>
        </p:blipFill>
        <p:spPr bwMode="auto">
          <a:xfrm>
            <a:off x="2505075" y="2679700"/>
            <a:ext cx="471488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>
            <a:extLst>
              <a:ext uri="{FF2B5EF4-FFF2-40B4-BE49-F238E27FC236}">
                <a16:creationId xmlns:a16="http://schemas.microsoft.com/office/drawing/2014/main" id="{76C3E741-DA5C-441E-9130-EB7F65960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224" b="69542"/>
          <a:stretch>
            <a:fillRect/>
          </a:stretch>
        </p:blipFill>
        <p:spPr bwMode="auto">
          <a:xfrm>
            <a:off x="2501900" y="3978275"/>
            <a:ext cx="458788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9">
            <a:extLst>
              <a:ext uri="{FF2B5EF4-FFF2-40B4-BE49-F238E27FC236}">
                <a16:creationId xmlns:a16="http://schemas.microsoft.com/office/drawing/2014/main" id="{A132E6C0-147E-46D6-8CCC-A4D37FFF6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224" b="69542"/>
          <a:stretch>
            <a:fillRect/>
          </a:stretch>
        </p:blipFill>
        <p:spPr bwMode="auto">
          <a:xfrm>
            <a:off x="2505075" y="3978275"/>
            <a:ext cx="458788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14">
            <a:extLst>
              <a:ext uri="{FF2B5EF4-FFF2-40B4-BE49-F238E27FC236}">
                <a16:creationId xmlns:a16="http://schemas.microsoft.com/office/drawing/2014/main" id="{C72C31E4-157E-4E3D-84B6-19E619FCF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91" b="61739"/>
          <a:stretch>
            <a:fillRect/>
          </a:stretch>
        </p:blipFill>
        <p:spPr bwMode="auto">
          <a:xfrm>
            <a:off x="3529013" y="4041775"/>
            <a:ext cx="5905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13">
            <a:extLst>
              <a:ext uri="{FF2B5EF4-FFF2-40B4-BE49-F238E27FC236}">
                <a16:creationId xmlns:a16="http://schemas.microsoft.com/office/drawing/2014/main" id="{F9189CF8-86A4-4429-BF61-85F1AF129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004" b="71289"/>
          <a:stretch>
            <a:fillRect/>
          </a:stretch>
        </p:blipFill>
        <p:spPr bwMode="auto">
          <a:xfrm>
            <a:off x="4700588" y="4032250"/>
            <a:ext cx="555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E98319B3-DD97-4712-9B54-9E579E7E666F}"/>
              </a:ext>
            </a:extLst>
          </p:cNvPr>
          <p:cNvSpPr txBox="1">
            <a:spLocks/>
          </p:cNvSpPr>
          <p:nvPr/>
        </p:nvSpPr>
        <p:spPr>
          <a:xfrm>
            <a:off x="92735" y="678568"/>
            <a:ext cx="4361130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800">
                <a:latin typeface="Arial" charset="0"/>
              </a:defRPr>
            </a:lvl1pPr>
            <a:lvl2pPr>
              <a:defRPr sz="3200">
                <a:latin typeface="Calibri" pitchFamily="34" charset="0"/>
              </a:defRPr>
            </a:lvl2pPr>
            <a:lvl3pPr>
              <a:defRPr sz="3200">
                <a:latin typeface="Calibri" pitchFamily="34" charset="0"/>
              </a:defRPr>
            </a:lvl3pPr>
            <a:lvl4pPr>
              <a:defRPr sz="3200">
                <a:latin typeface="Calibri" pitchFamily="34" charset="0"/>
              </a:defRPr>
            </a:lvl4pPr>
            <a:lvl5pPr>
              <a:defRPr sz="3200">
                <a:latin typeface="Calibri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BOM MODULARITY – Front axle system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34ECE051-A812-4E2A-8A1A-C91ACDAB726A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6293756"/>
            <a:ext cx="712164" cy="566701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821E-6 L 0.73195 -0.1332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00" y="-67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67476E-6 L 0.47639 -0.306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00" y="-153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48277E-6 L 0.35729 -0.2930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00" y="-147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2.42887E-6 L 0.24705 -0.3081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00" y="-154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7.98057E-7 L 0.18351 -0.0242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00" y="-12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5.46043E-7 L 0.65104 -0.1765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00" y="-88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10504E-6 L 0.52344 -0.1867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00" y="-93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"/>
                                            </p:cond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1.20777E-6 L 0.38056 -0.2022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0" y="-101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023 L 0.7323 0.1200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00" y="60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9"/>
                                            </p:cond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23387E-6 L 0.47535 0.1471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00" y="74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"/>
                                            </p:cond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9.20657E-7 L 0.35677 0.13764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00" y="69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3"/>
                                            </p:cond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4.55008E-6 L 0.24028 0.13509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00" y="68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5"/>
                                            </p:cond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5.66736E-7 L 0.19167 0.05991 " pathEditMode="relative" ptsTypes="AA">
                                      <p:cBhvr>
                                        <p:cTn id="3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7"/>
                                            </p:cond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21657E-6 L 0.37361 0.24433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00" y="122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9"/>
                                            </p:cond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66543E-6 L 0.52344 0.27094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00" y="135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1"/>
                                            </p:cond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68348E-6 L 0.65035 0.28042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500" y="140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3"/>
                                            </p:cond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3" grpId="0" animBg="1"/>
      <p:bldP spid="3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A39508B-42E9-447B-9ADD-806F0AB545CA}"/>
              </a:ext>
            </a:extLst>
          </p:cNvPr>
          <p:cNvSpPr txBox="1">
            <a:spLocks/>
          </p:cNvSpPr>
          <p:nvPr/>
        </p:nvSpPr>
        <p:spPr>
          <a:xfrm>
            <a:off x="9832" y="381000"/>
            <a:ext cx="400385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800">
                <a:latin typeface="Arial" charset="0"/>
              </a:defRPr>
            </a:lvl1pPr>
            <a:lvl2pPr>
              <a:defRPr sz="3200">
                <a:latin typeface="Calibri" pitchFamily="34" charset="0"/>
              </a:defRPr>
            </a:lvl2pPr>
            <a:lvl3pPr>
              <a:defRPr sz="3200">
                <a:latin typeface="Calibri" pitchFamily="34" charset="0"/>
              </a:defRPr>
            </a:lvl3pPr>
            <a:lvl4pPr>
              <a:defRPr sz="3200">
                <a:latin typeface="Calibri" pitchFamily="34" charset="0"/>
              </a:defRPr>
            </a:lvl4pPr>
            <a:lvl5pPr>
              <a:defRPr sz="3200">
                <a:latin typeface="Calibri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dirty="0">
                <a:latin typeface="Calibri" panose="020F0502020204030204" pitchFamily="34" charset="0"/>
              </a:rPr>
              <a:t>Product Configurations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387757-B487-4F13-916C-F3753B8FF520}"/>
              </a:ext>
            </a:extLst>
          </p:cNvPr>
          <p:cNvSpPr txBox="1"/>
          <p:nvPr/>
        </p:nvSpPr>
        <p:spPr>
          <a:xfrm>
            <a:off x="381000" y="1447800"/>
            <a:ext cx="853440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</a:rPr>
              <a:t>Product Configuration Features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</a:rPr>
              <a:t>Right Product for the Application and Operating conditions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</a:rPr>
              <a:t>Product based on Load / Road conditions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</a:rPr>
              <a:t>Aggregate configurations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</a:rPr>
              <a:t>Suspension configurations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alibri" panose="020F0502020204030204" pitchFamily="34" charset="0"/>
              </a:rPr>
              <a:t>Tyre</a:t>
            </a:r>
            <a:r>
              <a:rPr lang="en-US" sz="2400" dirty="0">
                <a:latin typeface="Calibri" panose="020F0502020204030204" pitchFamily="34" charset="0"/>
              </a:rPr>
              <a:t> configurations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</a:rPr>
              <a:t>Cabin configurations and levels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3D331F-B9A0-49F0-961F-07662D1668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6293756"/>
            <a:ext cx="712164" cy="56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251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lego.jpg">
            <a:extLst>
              <a:ext uri="{FF2B5EF4-FFF2-40B4-BE49-F238E27FC236}">
                <a16:creationId xmlns:a16="http://schemas.microsoft.com/office/drawing/2014/main" id="{A236C3E6-B199-452F-A7A2-B77B044FCC8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377950"/>
            <a:ext cx="898525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 descr="lego.jpg">
            <a:extLst>
              <a:ext uri="{FF2B5EF4-FFF2-40B4-BE49-F238E27FC236}">
                <a16:creationId xmlns:a16="http://schemas.microsoft.com/office/drawing/2014/main" id="{7D9276DD-DB35-4212-9E6F-31647C64A5D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01750"/>
            <a:ext cx="1038225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 descr="lego.jpg">
            <a:extLst>
              <a:ext uri="{FF2B5EF4-FFF2-40B4-BE49-F238E27FC236}">
                <a16:creationId xmlns:a16="http://schemas.microsoft.com/office/drawing/2014/main" id="{67707242-C615-46B2-B1EF-92F433417A1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454150"/>
            <a:ext cx="43338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lego.jpg">
            <a:extLst>
              <a:ext uri="{FF2B5EF4-FFF2-40B4-BE49-F238E27FC236}">
                <a16:creationId xmlns:a16="http://schemas.microsoft.com/office/drawing/2014/main" id="{B6798960-7D4D-47C9-966E-860D982180E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8" y="4429125"/>
            <a:ext cx="1038225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lego.jpg">
            <a:extLst>
              <a:ext uri="{FF2B5EF4-FFF2-40B4-BE49-F238E27FC236}">
                <a16:creationId xmlns:a16="http://schemas.microsoft.com/office/drawing/2014/main" id="{F99FF78D-8CF7-4778-A79C-70A6C4DE49C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25" y="4838700"/>
            <a:ext cx="1039813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lego.jpg">
            <a:extLst>
              <a:ext uri="{FF2B5EF4-FFF2-40B4-BE49-F238E27FC236}">
                <a16:creationId xmlns:a16="http://schemas.microsoft.com/office/drawing/2014/main" id="{E0D744BE-A4F0-4F5F-8C74-B9C5CF4990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88" y="4678363"/>
            <a:ext cx="1038225" cy="98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lego.jpg">
            <a:extLst>
              <a:ext uri="{FF2B5EF4-FFF2-40B4-BE49-F238E27FC236}">
                <a16:creationId xmlns:a16="http://schemas.microsoft.com/office/drawing/2014/main" id="{4DA8BEF8-C3E2-4190-8ED6-2BAFB75CE87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4922838"/>
            <a:ext cx="1039813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lego.jpg">
            <a:extLst>
              <a:ext uri="{FF2B5EF4-FFF2-40B4-BE49-F238E27FC236}">
                <a16:creationId xmlns:a16="http://schemas.microsoft.com/office/drawing/2014/main" id="{369F1180-63E3-4906-9F8E-FD5BBB32FF0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88" y="5089525"/>
            <a:ext cx="1038225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lego.jpg">
            <a:extLst>
              <a:ext uri="{FF2B5EF4-FFF2-40B4-BE49-F238E27FC236}">
                <a16:creationId xmlns:a16="http://schemas.microsoft.com/office/drawing/2014/main" id="{30A09B32-F67E-4E7A-9D7D-F63B2A73B85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138" y="5340350"/>
            <a:ext cx="1038225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4p_right_top" descr="lego.jpg">
            <a:extLst>
              <a:ext uri="{FF2B5EF4-FFF2-40B4-BE49-F238E27FC236}">
                <a16:creationId xmlns:a16="http://schemas.microsoft.com/office/drawing/2014/main" id="{5A4AA925-17BC-4D32-9C9B-053D3A74957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4130675"/>
            <a:ext cx="898525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Right_top" descr="lego.jpg">
            <a:extLst>
              <a:ext uri="{FF2B5EF4-FFF2-40B4-BE49-F238E27FC236}">
                <a16:creationId xmlns:a16="http://schemas.microsoft.com/office/drawing/2014/main" id="{13C79A22-59E2-4DDE-9CB7-3A1BAA395FB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840163"/>
            <a:ext cx="43338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Right_top_1" descr="Up:  Picture 28">
            <a:extLst>
              <a:ext uri="{FF2B5EF4-FFF2-40B4-BE49-F238E27FC236}">
                <a16:creationId xmlns:a16="http://schemas.microsoft.com/office/drawing/2014/main" id="{6A44658A-8174-4B0B-B43D-9715B09AC7E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298700"/>
            <a:ext cx="433388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4p_middle" descr="lego.jpg">
            <a:extLst>
              <a:ext uri="{FF2B5EF4-FFF2-40B4-BE49-F238E27FC236}">
                <a16:creationId xmlns:a16="http://schemas.microsoft.com/office/drawing/2014/main" id="{ADAAB365-8C64-4CF6-9A47-831E05E17AD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640263"/>
            <a:ext cx="898525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Left-top_1" descr="Down:  Picture 29">
            <a:extLst>
              <a:ext uri="{FF2B5EF4-FFF2-40B4-BE49-F238E27FC236}">
                <a16:creationId xmlns:a16="http://schemas.microsoft.com/office/drawing/2014/main" id="{69B61D44-C6FE-4BD9-A8E6-93C12856D8E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75" y="4722813"/>
            <a:ext cx="4349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4p_Left_top" descr="lego.jpg">
            <a:extLst>
              <a:ext uri="{FF2B5EF4-FFF2-40B4-BE49-F238E27FC236}">
                <a16:creationId xmlns:a16="http://schemas.microsoft.com/office/drawing/2014/main" id="{B18B4487-50FA-4AA5-8E58-6DFA64564A7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4616450"/>
            <a:ext cx="898525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Left_top" descr="lego.jpg">
            <a:extLst>
              <a:ext uri="{FF2B5EF4-FFF2-40B4-BE49-F238E27FC236}">
                <a16:creationId xmlns:a16="http://schemas.microsoft.com/office/drawing/2014/main" id="{D3B8FEF6-01EB-475F-8E11-EDB3BDB3EB7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4440238"/>
            <a:ext cx="43338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4p_right_bottom" descr="lego.jpg">
            <a:extLst>
              <a:ext uri="{FF2B5EF4-FFF2-40B4-BE49-F238E27FC236}">
                <a16:creationId xmlns:a16="http://schemas.microsoft.com/office/drawing/2014/main" id="{E4883579-C38B-4476-BAA9-CE568DD9C37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725" y="4673600"/>
            <a:ext cx="898525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Right_bottom" descr="lego.jpg">
            <a:extLst>
              <a:ext uri="{FF2B5EF4-FFF2-40B4-BE49-F238E27FC236}">
                <a16:creationId xmlns:a16="http://schemas.microsoft.com/office/drawing/2014/main" id="{CD8E006D-E242-4C61-B923-BDA3251ACA1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5" y="4516438"/>
            <a:ext cx="43338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4p_Left_bottom" descr="lego.jpg">
            <a:extLst>
              <a:ext uri="{FF2B5EF4-FFF2-40B4-BE49-F238E27FC236}">
                <a16:creationId xmlns:a16="http://schemas.microsoft.com/office/drawing/2014/main" id="{D8B2E9E4-246E-43EC-AC3E-1C142D40207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413" y="5173663"/>
            <a:ext cx="898525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Left_bottom" descr="lego.jpg">
            <a:extLst>
              <a:ext uri="{FF2B5EF4-FFF2-40B4-BE49-F238E27FC236}">
                <a16:creationId xmlns:a16="http://schemas.microsoft.com/office/drawing/2014/main" id="{2F445D3B-6801-44E9-8B1E-98F6B4C7E6F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5135563"/>
            <a:ext cx="43338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Rectangle 28">
            <a:extLst>
              <a:ext uri="{FF2B5EF4-FFF2-40B4-BE49-F238E27FC236}">
                <a16:creationId xmlns:a16="http://schemas.microsoft.com/office/drawing/2014/main" id="{FBAFD175-00A3-4DDA-AA48-0D73DDC5A9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7663" y="5013325"/>
            <a:ext cx="25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42" name="Picture 31" descr="R330-Transparent">
            <a:extLst>
              <a:ext uri="{FF2B5EF4-FFF2-40B4-BE49-F238E27FC236}">
                <a16:creationId xmlns:a16="http://schemas.microsoft.com/office/drawing/2014/main" id="{A5A00AD0-381C-4C97-8B96-986660E04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4986338" y="5341937"/>
            <a:ext cx="370046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32" descr="VA_Lufteder_H">
            <a:extLst>
              <a:ext uri="{FF2B5EF4-FFF2-40B4-BE49-F238E27FC236}">
                <a16:creationId xmlns:a16="http://schemas.microsoft.com/office/drawing/2014/main" id="{D8079B65-9D85-4BE8-B8A4-D736B2895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5051425" y="5378450"/>
            <a:ext cx="1263650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33" descr="R275-Transparent">
            <a:extLst>
              <a:ext uri="{FF2B5EF4-FFF2-40B4-BE49-F238E27FC236}">
                <a16:creationId xmlns:a16="http://schemas.microsoft.com/office/drawing/2014/main" id="{A7E3B574-00BE-4392-AFE6-BF0164EAE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4992688" y="3914775"/>
            <a:ext cx="3695700" cy="17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34" descr="VA-Dreiblatt">
            <a:extLst>
              <a:ext uri="{FF2B5EF4-FFF2-40B4-BE49-F238E27FC236}">
                <a16:creationId xmlns:a16="http://schemas.microsoft.com/office/drawing/2014/main" id="{6D7712B4-9752-4DA8-A9DD-58AFA35B5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5100638" y="3905250"/>
            <a:ext cx="1133475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106" descr="C10_E31-33_seite">
            <a:extLst>
              <a:ext uri="{FF2B5EF4-FFF2-40B4-BE49-F238E27FC236}">
                <a16:creationId xmlns:a16="http://schemas.microsoft.com/office/drawing/2014/main" id="{DE9270EF-E743-4D92-866F-385DCBA04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lum/>
          </a:blip>
          <a:srcRect/>
          <a:stretch>
            <a:fillRect/>
          </a:stretch>
        </p:blipFill>
        <p:spPr bwMode="auto">
          <a:xfrm>
            <a:off x="5033963" y="3051175"/>
            <a:ext cx="1728787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107" descr="C13_E31-33 Int_seite">
            <a:extLst>
              <a:ext uri="{FF2B5EF4-FFF2-40B4-BE49-F238E27FC236}">
                <a16:creationId xmlns:a16="http://schemas.microsoft.com/office/drawing/2014/main" id="{549CE5E4-5708-4BEB-AC5F-1411719D4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lum/>
          </a:blip>
          <a:srcRect/>
          <a:stretch>
            <a:fillRect/>
          </a:stretch>
        </p:blipFill>
        <p:spPr bwMode="auto">
          <a:xfrm>
            <a:off x="5132388" y="4635500"/>
            <a:ext cx="17526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109" descr="HA 4x2 Luft_transp">
            <a:extLst>
              <a:ext uri="{FF2B5EF4-FFF2-40B4-BE49-F238E27FC236}">
                <a16:creationId xmlns:a16="http://schemas.microsoft.com/office/drawing/2014/main" id="{26FF7FE2-3505-44AE-B55C-A0A1264AB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259638" y="3902075"/>
            <a:ext cx="1058862" cy="61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110" descr="Luftfeder_1_6x4">
            <a:extLst>
              <a:ext uri="{FF2B5EF4-FFF2-40B4-BE49-F238E27FC236}">
                <a16:creationId xmlns:a16="http://schemas.microsoft.com/office/drawing/2014/main" id="{7E6FFB2B-D16B-4301-A462-50D58680B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010400" y="5334000"/>
            <a:ext cx="1665288" cy="655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14">
            <a:extLst>
              <a:ext uri="{FF2B5EF4-FFF2-40B4-BE49-F238E27FC236}">
                <a16:creationId xmlns:a16="http://schemas.microsoft.com/office/drawing/2014/main" id="{182FE1EF-8C41-4AAF-A0BC-FCC24C4B6352}"/>
              </a:ext>
            </a:extLst>
          </p:cNvPr>
          <p:cNvGrpSpPr>
            <a:grpSpLocks/>
          </p:cNvGrpSpPr>
          <p:nvPr/>
        </p:nvGrpSpPr>
        <p:grpSpPr bwMode="auto">
          <a:xfrm>
            <a:off x="5918200" y="5356225"/>
            <a:ext cx="1093788" cy="395288"/>
            <a:chOff x="2150" y="3113"/>
            <a:chExt cx="689" cy="249"/>
          </a:xfrm>
        </p:grpSpPr>
        <p:pic>
          <p:nvPicPr>
            <p:cNvPr id="52" name="Picture 115" descr="Battkasten seite">
              <a:extLst>
                <a:ext uri="{FF2B5EF4-FFF2-40B4-BE49-F238E27FC236}">
                  <a16:creationId xmlns:a16="http://schemas.microsoft.com/office/drawing/2014/main" id="{3EB54DDD-09B6-42CD-8887-32315B7ABE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2480" y="3113"/>
              <a:ext cx="359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" name="Picture 116" descr="Abgas seite_transp">
              <a:extLst>
                <a:ext uri="{FF2B5EF4-FFF2-40B4-BE49-F238E27FC236}">
                  <a16:creationId xmlns:a16="http://schemas.microsoft.com/office/drawing/2014/main" id="{578EF8F8-87DF-4197-87B2-1E265E9925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2150" y="3113"/>
              <a:ext cx="363" cy="2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120">
            <a:extLst>
              <a:ext uri="{FF2B5EF4-FFF2-40B4-BE49-F238E27FC236}">
                <a16:creationId xmlns:a16="http://schemas.microsoft.com/office/drawing/2014/main" id="{394D0ED9-F079-43D2-9D84-DFAE4A1E7560}"/>
              </a:ext>
            </a:extLst>
          </p:cNvPr>
          <p:cNvGrpSpPr>
            <a:grpSpLocks/>
          </p:cNvGrpSpPr>
          <p:nvPr/>
        </p:nvGrpSpPr>
        <p:grpSpPr bwMode="auto">
          <a:xfrm>
            <a:off x="5924550" y="3919538"/>
            <a:ext cx="1093788" cy="395287"/>
            <a:chOff x="2150" y="3113"/>
            <a:chExt cx="689" cy="249"/>
          </a:xfrm>
        </p:grpSpPr>
        <p:pic>
          <p:nvPicPr>
            <p:cNvPr id="55" name="Picture 121" descr="Battkasten seite">
              <a:extLst>
                <a:ext uri="{FF2B5EF4-FFF2-40B4-BE49-F238E27FC236}">
                  <a16:creationId xmlns:a16="http://schemas.microsoft.com/office/drawing/2014/main" id="{73AF0440-0CC7-4FBE-ADBC-9F0B8FAC9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2480" y="3113"/>
              <a:ext cx="359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" name="Picture 122" descr="Abgas seite_transp">
              <a:extLst>
                <a:ext uri="{FF2B5EF4-FFF2-40B4-BE49-F238E27FC236}">
                  <a16:creationId xmlns:a16="http://schemas.microsoft.com/office/drawing/2014/main" id="{88F7E69A-7FFC-479A-8688-5469C39E64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2150" y="3113"/>
              <a:ext cx="363" cy="2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8" name="Title 1">
            <a:extLst>
              <a:ext uri="{FF2B5EF4-FFF2-40B4-BE49-F238E27FC236}">
                <a16:creationId xmlns:a16="http://schemas.microsoft.com/office/drawing/2014/main" id="{99EFA10F-A044-4C2F-A4D5-D54F9E0D6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863" y="533400"/>
            <a:ext cx="5562600" cy="457200"/>
          </a:xfrm>
        </p:spPr>
        <p:txBody>
          <a:bodyPr/>
          <a:lstStyle/>
          <a:p>
            <a:pPr>
              <a:defRPr/>
            </a:pPr>
            <a:r>
              <a:rPr lang="en-US" dirty="0"/>
              <a:t>Lego Principle in Modularity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DC42E53-3BCD-4562-8C70-59E3EAB91D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057400"/>
            <a:ext cx="3733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Lego Principle is adopted to achieve modularity for getting more vehicle variants</a:t>
            </a:r>
          </a:p>
        </p:txBody>
      </p:sp>
      <p:sp>
        <p:nvSpPr>
          <p:cNvPr id="21539" name="Rectangle 39">
            <a:extLst>
              <a:ext uri="{FF2B5EF4-FFF2-40B4-BE49-F238E27FC236}">
                <a16:creationId xmlns:a16="http://schemas.microsoft.com/office/drawing/2014/main" id="{A11302BA-F3B8-4287-A20C-981E3D089F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295400"/>
            <a:ext cx="3733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By using 3 simple Lego pieces, a variety of shapes can be formed.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29E09A9-7549-4490-9DB4-5746FF8A7BC1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6293756"/>
            <a:ext cx="712164" cy="56670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9259E-6 L 0 -0.21551 " pathEditMode="relative" rAng="0" ptsTypes="AA">
                                      <p:cBhvr>
                                        <p:cTn id="8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4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48148E-6 L 5E-6 -0.25324 " pathEditMode="relative" rAng="0" ptsTypes="AA">
                                      <p:cBhvr>
                                        <p:cTn id="8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7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2.59259E-6 L 1.11022E-16 -0.22477 " pathEditMode="relative" rAng="0" ptsTypes="AA">
                                      <p:cBhvr>
                                        <p:cTn id="8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0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6 L -1.66667E-6 -0.2324 " pathEditMode="relative" rAng="0" ptsTypes="AA">
                                      <p:cBhvr>
                                        <p:cTn id="9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3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2.5E-6 -0.25672 " pathEditMode="relative" rAng="0" ptsTypes="AA">
                                      <p:cBhvr>
                                        <p:cTn id="9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96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7.26684E-7 L -0.04063 -0.00185 " pathEditMode="relative" rAng="0" ptsTypes="AA">
                                      <p:cBhvr>
                                        <p:cTn id="9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0" y="-100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11022E-16 L 0.00538 -0.04028 " pathEditMode="relative" rAng="0" ptsTypes="AA">
                                      <p:cBhvr>
                                        <p:cTn id="9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" y="-2000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 L 0.04375 0.00069 " pathEditMode="relative" rAng="0" ptsTypes="AA">
                                      <p:cBhvr>
                                        <p:cTn id="10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0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0.21551 L -0.00018 0.04213 " pathEditMode="relative" rAng="0" ptsTypes="AA">
                                      <p:cBhvr>
                                        <p:cTn id="10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00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0.25325 L -2.77778E-6 0.04236 " pathEditMode="relative" rAng="0" ptsTypes="AA">
                                      <p:cBhvr>
                                        <p:cTn id="1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1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0.22476 L -0.02031 0.01482 " pathEditMode="relative" rAng="0" ptsTypes="AA">
                                      <p:cBhvr>
                                        <p:cTn id="1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0" y="12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2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0.23236 L 0.00035 0.04397 " pathEditMode="relative" rAng="0" ptsTypes="AA">
                                      <p:cBhvr>
                                        <p:cTn id="1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1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0.25671 L 0.00312 -0.03796 " pathEditMode="relative" rAng="0" ptsTypes="AA">
                                      <p:cBhvr>
                                        <p:cTn id="1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" y="10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2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85185E-6 L -0.00347 0.26134 " pathEditMode="relative" rAng="0" ptsTypes="AA">
                                      <p:cBhvr>
                                        <p:cTn id="1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" y="13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63 -0.00185 L -0.02136 -0.02083 " pathEditMode="relative" rAng="0" ptsTypes="AA">
                                      <p:cBhvr>
                                        <p:cTn id="1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" y="-900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12 -0.03796 L 0.02552 -0.05648 " pathEditMode="relative" rAng="0" ptsTypes="AA">
                                      <p:cBhvr>
                                        <p:cTn id="1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0" y="-900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38 -0.04028 L -0.01806 -0.0169 " pathEditMode="relative" rAng="0" ptsTypes="AA">
                                      <p:cBhvr>
                                        <p:cTn id="1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" y="1200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375 0.00069 L 0.0217 0.02176 " pathEditMode="relative" rAng="0" ptsTypes="AA">
                                      <p:cBhvr>
                                        <p:cTn id="1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0" y="1000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0.04236 L 0.04705 0.00555 " pathEditMode="relative" rAng="0" ptsTypes="AA">
                                      <p:cBhvr>
                                        <p:cTn id="1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-1900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4398 L -0.04462 0.07592 " pathEditMode="relative" rAng="0" ptsTypes="AA">
                                      <p:cBhvr>
                                        <p:cTn id="1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0" y="1600"/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7 0.26134 L -0.04827 0.29838 " pathEditMode="relative" rAng="0" ptsTypes="AA">
                                      <p:cBhvr>
                                        <p:cTn id="1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0" y="1900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007 L 0.04809 -0.03634 " pathEditMode="relative" rAng="0" ptsTypes="AA">
                                      <p:cBhvr>
                                        <p:cTn id="1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0" y="-1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17 0.02176 L 0.06701 -0.0162 " pathEditMode="relative" rAng="0" ptsTypes="AA">
                                      <p:cBhvr>
                                        <p:cTn id="1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-1900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36 -0.02083 L -0.06528 0.0169 " pathEditMode="relative" rAng="0" ptsTypes="AA">
                                      <p:cBhvr>
                                        <p:cTn id="1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0" y="1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06 -0.0169 L -0.08004 -0.08009 " pathEditMode="relative" rAng="0" ptsTypes="AA">
                                      <p:cBhvr>
                                        <p:cTn id="1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00" y="-3200"/>
                                    </p:animMotion>
                                  </p:childTnLst>
                                </p:cTn>
                              </p:par>
                              <p:par>
                                <p:cTn id="16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52 -0.05648 L 0.08767 0.00764 " pathEditMode="relative" rAng="0" ptsTypes="AA">
                                      <p:cBhvr>
                                        <p:cTn id="1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0" y="3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0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81481E-6 L 5E-6 0.20763 " pathEditMode="relative" rAng="0" ptsTypes="AA">
                                      <p:cBhvr>
                                        <p:cTn id="20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07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-0.00034 -0.20138 " pathEditMode="relative" rAng="0" ptsTypes="AA">
                                      <p:cBhvr>
                                        <p:cTn id="20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07407E-6 L 3.61111E-6 0.2125 " pathEditMode="relative" rAng="0" ptsTypes="AA">
                                      <p:cBhvr>
                                        <p:cTn id="21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13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7037E-6 L -0.00104 -0.20926 " pathEditMode="relative" rAng="0" ptsTypes="AA">
                                      <p:cBhvr>
                                        <p:cTn id="2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" y="-10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5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E983E-403E-4CD3-B55C-10FFD5763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MBP Models – 4X2 Haulage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438EF749-CD2C-4827-AA5E-C47335D35BCA}"/>
              </a:ext>
            </a:extLst>
          </p:cNvPr>
          <p:cNvSpPr/>
          <p:nvPr/>
        </p:nvSpPr>
        <p:spPr bwMode="auto">
          <a:xfrm>
            <a:off x="69267" y="1194146"/>
            <a:ext cx="144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Sub-Segment</a:t>
            </a: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5F433DF3-46A7-492C-92E9-9D908D0CE479}"/>
              </a:ext>
            </a:extLst>
          </p:cNvPr>
          <p:cNvSpPr/>
          <p:nvPr/>
        </p:nvSpPr>
        <p:spPr bwMode="auto">
          <a:xfrm>
            <a:off x="69267" y="1472721"/>
            <a:ext cx="144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Loading Span</a:t>
            </a: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22E5A903-E5E7-4FE5-AD07-4557A19F1B8A}"/>
              </a:ext>
            </a:extLst>
          </p:cNvPr>
          <p:cNvSpPr/>
          <p:nvPr/>
        </p:nvSpPr>
        <p:spPr bwMode="auto">
          <a:xfrm>
            <a:off x="69272" y="1771664"/>
            <a:ext cx="144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Engine Power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849ABAFE-3AFD-446D-BB75-E2EB3997A978}"/>
              </a:ext>
            </a:extLst>
          </p:cNvPr>
          <p:cNvSpPr/>
          <p:nvPr/>
        </p:nvSpPr>
        <p:spPr bwMode="auto">
          <a:xfrm>
            <a:off x="69272" y="2131026"/>
            <a:ext cx="144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GB </a:t>
            </a:r>
            <a:r>
              <a:rPr kumimoji="0" lang="en-US" sz="1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Config’n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06B0B088-8D03-419A-A16F-CF8A0B3E9281}"/>
              </a:ext>
            </a:extLst>
          </p:cNvPr>
          <p:cNvSpPr/>
          <p:nvPr/>
        </p:nvSpPr>
        <p:spPr bwMode="auto">
          <a:xfrm>
            <a:off x="69272" y="2757104"/>
            <a:ext cx="144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Suspension-</a:t>
            </a:r>
            <a:r>
              <a:rPr lang="en-US" sz="1100" dirty="0" err="1">
                <a:latin typeface="Verdana" pitchFamily="34" charset="0"/>
              </a:rPr>
              <a:t>Frt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B135EDA7-2D21-49EF-9D16-B6FD964C29AC}"/>
              </a:ext>
            </a:extLst>
          </p:cNvPr>
          <p:cNvSpPr/>
          <p:nvPr/>
        </p:nvSpPr>
        <p:spPr bwMode="auto">
          <a:xfrm>
            <a:off x="69272" y="3171862"/>
            <a:ext cx="1440000" cy="356616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Suspension-Rear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8C370EE2-4E61-454E-BF09-3DA78E6E35E7}"/>
              </a:ext>
            </a:extLst>
          </p:cNvPr>
          <p:cNvSpPr/>
          <p:nvPr/>
        </p:nvSpPr>
        <p:spPr bwMode="auto">
          <a:xfrm>
            <a:off x="69272" y="3991911"/>
            <a:ext cx="144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Cab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4D3BA197-27C7-4CFE-A719-E4325A6C4853}"/>
              </a:ext>
            </a:extLst>
          </p:cNvPr>
          <p:cNvSpPr/>
          <p:nvPr/>
        </p:nvSpPr>
        <p:spPr bwMode="auto">
          <a:xfrm>
            <a:off x="69272" y="3582739"/>
            <a:ext cx="144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Fuel Tank</a:t>
            </a:r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EAA9548A-C751-4F38-BCA1-13DAAE48DF24}"/>
              </a:ext>
            </a:extLst>
          </p:cNvPr>
          <p:cNvSpPr/>
          <p:nvPr/>
        </p:nvSpPr>
        <p:spPr bwMode="auto">
          <a:xfrm>
            <a:off x="69272" y="4461236"/>
            <a:ext cx="1440000" cy="457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Load Road</a:t>
            </a:r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C811FC39-0AAE-4EA8-9C18-9CE6E827DD2E}"/>
              </a:ext>
            </a:extLst>
          </p:cNvPr>
          <p:cNvSpPr/>
          <p:nvPr/>
        </p:nvSpPr>
        <p:spPr bwMode="auto">
          <a:xfrm>
            <a:off x="1662547" y="1194141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4X2</a:t>
            </a:r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82FB8A3C-0816-4640-AC4A-7DEE1B74E394}"/>
              </a:ext>
            </a:extLst>
          </p:cNvPr>
          <p:cNvSpPr/>
          <p:nvPr/>
        </p:nvSpPr>
        <p:spPr bwMode="auto">
          <a:xfrm>
            <a:off x="1662547" y="1472716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18 ft</a:t>
            </a:r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65BF083A-9D5A-4801-8E19-65DB8881B8E0}"/>
              </a:ext>
            </a:extLst>
          </p:cNvPr>
          <p:cNvSpPr/>
          <p:nvPr/>
        </p:nvSpPr>
        <p:spPr bwMode="auto">
          <a:xfrm>
            <a:off x="1662552" y="1771659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200HP H6</a:t>
            </a:r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716125F4-F395-47F7-BFF7-BEFCD12D0958}"/>
              </a:ext>
            </a:extLst>
          </p:cNvPr>
          <p:cNvSpPr/>
          <p:nvPr/>
        </p:nvSpPr>
        <p:spPr bwMode="auto">
          <a:xfrm>
            <a:off x="1662552" y="2131021"/>
            <a:ext cx="900000" cy="253659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S6 36 DD</a:t>
            </a:r>
          </a:p>
        </p:txBody>
      </p:sp>
      <p:sp>
        <p:nvSpPr>
          <p:cNvPr id="23" name="Flowchart: Process 22">
            <a:extLst>
              <a:ext uri="{FF2B5EF4-FFF2-40B4-BE49-F238E27FC236}">
                <a16:creationId xmlns:a16="http://schemas.microsoft.com/office/drawing/2014/main" id="{2A8D86E2-F619-48C8-9308-54B03F6E4352}"/>
              </a:ext>
            </a:extLst>
          </p:cNvPr>
          <p:cNvSpPr/>
          <p:nvPr/>
        </p:nvSpPr>
        <p:spPr bwMode="auto">
          <a:xfrm>
            <a:off x="1662552" y="2757099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SemiEllipt</a:t>
            </a:r>
            <a:r>
              <a:rPr kumimoji="0" 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 7000kg</a:t>
            </a:r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F3780975-B3B3-414F-9C8B-B0D49B78B307}"/>
              </a:ext>
            </a:extLst>
          </p:cNvPr>
          <p:cNvSpPr/>
          <p:nvPr/>
        </p:nvSpPr>
        <p:spPr bwMode="auto">
          <a:xfrm>
            <a:off x="1662552" y="3171857"/>
            <a:ext cx="900000" cy="356616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Semi Ellipt</a:t>
            </a:r>
            <a:r>
              <a:rPr lang="en-US" sz="1000" dirty="0">
                <a:latin typeface="Verdana" pitchFamily="34" charset="0"/>
              </a:rPr>
              <a:t> 11500kg</a:t>
            </a: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E01ABC9F-7FF3-4A3F-8911-3DCC85E56FE8}"/>
              </a:ext>
            </a:extLst>
          </p:cNvPr>
          <p:cNvSpPr/>
          <p:nvPr/>
        </p:nvSpPr>
        <p:spPr bwMode="auto">
          <a:xfrm>
            <a:off x="1662552" y="3978477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G91 S</a:t>
            </a:r>
          </a:p>
        </p:txBody>
      </p:sp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D6F59DDB-9624-4078-BFF6-E069C4E76C23}"/>
              </a:ext>
            </a:extLst>
          </p:cNvPr>
          <p:cNvSpPr/>
          <p:nvPr/>
        </p:nvSpPr>
        <p:spPr bwMode="auto">
          <a:xfrm>
            <a:off x="1662552" y="3575379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22</a:t>
            </a: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0 </a:t>
            </a:r>
            <a:r>
              <a:rPr kumimoji="0" lang="en-US" sz="1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litres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C8F51334-724C-4B74-9910-8D7A99FE0623}"/>
              </a:ext>
            </a:extLst>
          </p:cNvPr>
          <p:cNvSpPr/>
          <p:nvPr/>
        </p:nvSpPr>
        <p:spPr bwMode="auto">
          <a:xfrm>
            <a:off x="1648691" y="4454232"/>
            <a:ext cx="913861" cy="457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L1*R1, </a:t>
            </a:r>
            <a:r>
              <a:rPr lang="en-US" sz="800" dirty="0">
                <a:latin typeface="Verdana" pitchFamily="34" charset="0"/>
              </a:rPr>
              <a:t>L2R1, L2R3, L3R1, L4R1</a:t>
            </a:r>
            <a:endParaRPr kumimoji="0" lang="en-US" sz="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8" name="Flowchart: Process 27">
            <a:extLst>
              <a:ext uri="{FF2B5EF4-FFF2-40B4-BE49-F238E27FC236}">
                <a16:creationId xmlns:a16="http://schemas.microsoft.com/office/drawing/2014/main" id="{6DF4719D-F2E1-4AE1-B7F5-8538E988625C}"/>
              </a:ext>
            </a:extLst>
          </p:cNvPr>
          <p:cNvSpPr/>
          <p:nvPr/>
        </p:nvSpPr>
        <p:spPr bwMode="auto">
          <a:xfrm>
            <a:off x="2603347" y="1194141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9" name="Flowchart: Process 28">
            <a:extLst>
              <a:ext uri="{FF2B5EF4-FFF2-40B4-BE49-F238E27FC236}">
                <a16:creationId xmlns:a16="http://schemas.microsoft.com/office/drawing/2014/main" id="{E466374B-FE9D-42B0-999E-D4632D7A56E9}"/>
              </a:ext>
            </a:extLst>
          </p:cNvPr>
          <p:cNvSpPr/>
          <p:nvPr/>
        </p:nvSpPr>
        <p:spPr bwMode="auto">
          <a:xfrm>
            <a:off x="2603347" y="1472716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20 ft</a:t>
            </a:r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A9F22922-06B5-4731-A9F6-D60291F6E182}"/>
              </a:ext>
            </a:extLst>
          </p:cNvPr>
          <p:cNvSpPr/>
          <p:nvPr/>
        </p:nvSpPr>
        <p:spPr bwMode="auto">
          <a:xfrm>
            <a:off x="2603352" y="1771659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1" name="Flowchart: Process 30">
            <a:extLst>
              <a:ext uri="{FF2B5EF4-FFF2-40B4-BE49-F238E27FC236}">
                <a16:creationId xmlns:a16="http://schemas.microsoft.com/office/drawing/2014/main" id="{E38684CE-568F-4862-9E89-40B593D04C62}"/>
              </a:ext>
            </a:extLst>
          </p:cNvPr>
          <p:cNvSpPr/>
          <p:nvPr/>
        </p:nvSpPr>
        <p:spPr bwMode="auto">
          <a:xfrm>
            <a:off x="2603352" y="2131021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6MT 86</a:t>
            </a:r>
          </a:p>
        </p:txBody>
      </p:sp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635B6D43-88B2-42FA-9EF1-86E571459D7A}"/>
              </a:ext>
            </a:extLst>
          </p:cNvPr>
          <p:cNvSpPr/>
          <p:nvPr/>
        </p:nvSpPr>
        <p:spPr bwMode="auto">
          <a:xfrm>
            <a:off x="2603352" y="2757099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 err="1">
                <a:latin typeface="Verdana" pitchFamily="34" charset="0"/>
              </a:rPr>
              <a:t>SemiEllipt</a:t>
            </a:r>
            <a:r>
              <a:rPr lang="en-US" sz="1000" dirty="0">
                <a:latin typeface="Verdana" pitchFamily="34" charset="0"/>
              </a:rPr>
              <a:t> 8000kg</a:t>
            </a:r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C28F5115-AACB-4E31-95B2-F86D7A01FA1E}"/>
              </a:ext>
            </a:extLst>
          </p:cNvPr>
          <p:cNvSpPr/>
          <p:nvPr/>
        </p:nvSpPr>
        <p:spPr bwMode="auto">
          <a:xfrm>
            <a:off x="2603352" y="3171857"/>
            <a:ext cx="900000" cy="356616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Semi Ellipt 16000kg</a:t>
            </a:r>
          </a:p>
        </p:txBody>
      </p: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151610C7-53AC-4BCD-83D1-AEBCB2299FAE}"/>
              </a:ext>
            </a:extLst>
          </p:cNvPr>
          <p:cNvSpPr/>
          <p:nvPr/>
        </p:nvSpPr>
        <p:spPr bwMode="auto">
          <a:xfrm>
            <a:off x="2603352" y="3978477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WIM Eco/ Std</a:t>
            </a:r>
          </a:p>
        </p:txBody>
      </p:sp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68318809-EC54-4355-B928-98DE704DEF7C}"/>
              </a:ext>
            </a:extLst>
          </p:cNvPr>
          <p:cNvSpPr/>
          <p:nvPr/>
        </p:nvSpPr>
        <p:spPr bwMode="auto">
          <a:xfrm>
            <a:off x="2603352" y="3575380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300 </a:t>
            </a:r>
            <a:r>
              <a:rPr kumimoji="0" lang="en-US" sz="1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litres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6" name="Flowchart: Process 35">
            <a:extLst>
              <a:ext uri="{FF2B5EF4-FFF2-40B4-BE49-F238E27FC236}">
                <a16:creationId xmlns:a16="http://schemas.microsoft.com/office/drawing/2014/main" id="{630C1F01-04A1-46D8-933D-8C85E4D458EA}"/>
              </a:ext>
            </a:extLst>
          </p:cNvPr>
          <p:cNvSpPr/>
          <p:nvPr/>
        </p:nvSpPr>
        <p:spPr bwMode="auto">
          <a:xfrm>
            <a:off x="2603352" y="4461236"/>
            <a:ext cx="900000" cy="457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800" dirty="0">
                <a:latin typeface="Verdana" pitchFamily="34" charset="0"/>
              </a:rPr>
              <a:t>L1*R1, L3R1, L3R3,L4R1</a:t>
            </a:r>
          </a:p>
        </p:txBody>
      </p:sp>
      <p:sp>
        <p:nvSpPr>
          <p:cNvPr id="37" name="Flowchart: Process 36">
            <a:extLst>
              <a:ext uri="{FF2B5EF4-FFF2-40B4-BE49-F238E27FC236}">
                <a16:creationId xmlns:a16="http://schemas.microsoft.com/office/drawing/2014/main" id="{B758C7B7-4979-45C2-8456-80EDF9A210BC}"/>
              </a:ext>
            </a:extLst>
          </p:cNvPr>
          <p:cNvSpPr/>
          <p:nvPr/>
        </p:nvSpPr>
        <p:spPr bwMode="auto">
          <a:xfrm>
            <a:off x="3544147" y="1194141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8" name="Flowchart: Process 37">
            <a:extLst>
              <a:ext uri="{FF2B5EF4-FFF2-40B4-BE49-F238E27FC236}">
                <a16:creationId xmlns:a16="http://schemas.microsoft.com/office/drawing/2014/main" id="{994C6BAE-68B5-4B8A-B903-E9EEB8398BC0}"/>
              </a:ext>
            </a:extLst>
          </p:cNvPr>
          <p:cNvSpPr/>
          <p:nvPr/>
        </p:nvSpPr>
        <p:spPr bwMode="auto">
          <a:xfrm>
            <a:off x="3544147" y="1472716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22 ft</a:t>
            </a:r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4519C469-5D74-4FF0-A3F0-0A101D3865FD}"/>
              </a:ext>
            </a:extLst>
          </p:cNvPr>
          <p:cNvSpPr/>
          <p:nvPr/>
        </p:nvSpPr>
        <p:spPr bwMode="auto">
          <a:xfrm>
            <a:off x="3544152" y="1771659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1C78CC05-9267-47BA-A94A-134604BCD411}"/>
              </a:ext>
            </a:extLst>
          </p:cNvPr>
          <p:cNvSpPr/>
          <p:nvPr/>
        </p:nvSpPr>
        <p:spPr bwMode="auto">
          <a:xfrm>
            <a:off x="3544152" y="2131021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72EFC8E8-C968-46EC-8FD0-CDFFB30F7DF7}"/>
              </a:ext>
            </a:extLst>
          </p:cNvPr>
          <p:cNvSpPr/>
          <p:nvPr/>
        </p:nvSpPr>
        <p:spPr bwMode="auto">
          <a:xfrm>
            <a:off x="3544152" y="2757099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Parabolic 7000kg</a:t>
            </a:r>
          </a:p>
        </p:txBody>
      </p:sp>
      <p:sp>
        <p:nvSpPr>
          <p:cNvPr id="42" name="Flowchart: Process 41">
            <a:extLst>
              <a:ext uri="{FF2B5EF4-FFF2-40B4-BE49-F238E27FC236}">
                <a16:creationId xmlns:a16="http://schemas.microsoft.com/office/drawing/2014/main" id="{FEDFE4E7-AC2E-403A-91E1-979D8D6F2339}"/>
              </a:ext>
            </a:extLst>
          </p:cNvPr>
          <p:cNvSpPr/>
          <p:nvPr/>
        </p:nvSpPr>
        <p:spPr bwMode="auto">
          <a:xfrm>
            <a:off x="3544152" y="3171857"/>
            <a:ext cx="900000" cy="356616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3" name="Flowchart: Process 42">
            <a:extLst>
              <a:ext uri="{FF2B5EF4-FFF2-40B4-BE49-F238E27FC236}">
                <a16:creationId xmlns:a16="http://schemas.microsoft.com/office/drawing/2014/main" id="{09BEBA67-4759-4A4F-A957-2FE8F2D4F5E4}"/>
              </a:ext>
            </a:extLst>
          </p:cNvPr>
          <p:cNvSpPr/>
          <p:nvPr/>
        </p:nvSpPr>
        <p:spPr bwMode="auto">
          <a:xfrm>
            <a:off x="3544152" y="3988868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WSM Eco/ Std/ </a:t>
            </a:r>
            <a:r>
              <a:rPr kumimoji="0" lang="en-US" sz="1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Dlx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4" name="Flowchart: Process 43">
            <a:extLst>
              <a:ext uri="{FF2B5EF4-FFF2-40B4-BE49-F238E27FC236}">
                <a16:creationId xmlns:a16="http://schemas.microsoft.com/office/drawing/2014/main" id="{3460AE4A-7454-4046-8AB9-4FF1BB7B4D12}"/>
              </a:ext>
            </a:extLst>
          </p:cNvPr>
          <p:cNvSpPr/>
          <p:nvPr/>
        </p:nvSpPr>
        <p:spPr bwMode="auto">
          <a:xfrm>
            <a:off x="3544152" y="3575379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375</a:t>
            </a: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 </a:t>
            </a:r>
            <a:r>
              <a:rPr kumimoji="0" lang="en-US" sz="1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litres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3D3C7C03-B71D-44AC-A08B-06037EC1702C}"/>
              </a:ext>
            </a:extLst>
          </p:cNvPr>
          <p:cNvSpPr/>
          <p:nvPr/>
        </p:nvSpPr>
        <p:spPr bwMode="auto">
          <a:xfrm>
            <a:off x="3544152" y="4452556"/>
            <a:ext cx="900000" cy="457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L1*R1, L3R3</a:t>
            </a:r>
          </a:p>
        </p:txBody>
      </p:sp>
      <p:sp>
        <p:nvSpPr>
          <p:cNvPr id="46" name="Flowchart: Process 45">
            <a:extLst>
              <a:ext uri="{FF2B5EF4-FFF2-40B4-BE49-F238E27FC236}">
                <a16:creationId xmlns:a16="http://schemas.microsoft.com/office/drawing/2014/main" id="{F1EFCC6B-8CC7-48A4-A1DD-9D789BA57D8F}"/>
              </a:ext>
            </a:extLst>
          </p:cNvPr>
          <p:cNvSpPr/>
          <p:nvPr/>
        </p:nvSpPr>
        <p:spPr bwMode="auto">
          <a:xfrm>
            <a:off x="4484950" y="1194141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7" name="Flowchart: Process 46">
            <a:extLst>
              <a:ext uri="{FF2B5EF4-FFF2-40B4-BE49-F238E27FC236}">
                <a16:creationId xmlns:a16="http://schemas.microsoft.com/office/drawing/2014/main" id="{50899A98-2273-4B66-8DD5-D057B99A69B4}"/>
              </a:ext>
            </a:extLst>
          </p:cNvPr>
          <p:cNvSpPr/>
          <p:nvPr/>
        </p:nvSpPr>
        <p:spPr bwMode="auto">
          <a:xfrm>
            <a:off x="4484950" y="1472716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24 ft</a:t>
            </a:r>
          </a:p>
        </p:txBody>
      </p:sp>
      <p:sp>
        <p:nvSpPr>
          <p:cNvPr id="48" name="Flowchart: Process 47">
            <a:extLst>
              <a:ext uri="{FF2B5EF4-FFF2-40B4-BE49-F238E27FC236}">
                <a16:creationId xmlns:a16="http://schemas.microsoft.com/office/drawing/2014/main" id="{39EEB417-7806-444C-8935-B19177206324}"/>
              </a:ext>
            </a:extLst>
          </p:cNvPr>
          <p:cNvSpPr/>
          <p:nvPr/>
        </p:nvSpPr>
        <p:spPr bwMode="auto">
          <a:xfrm>
            <a:off x="4484955" y="1771659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9" name="Flowchart: Process 48">
            <a:extLst>
              <a:ext uri="{FF2B5EF4-FFF2-40B4-BE49-F238E27FC236}">
                <a16:creationId xmlns:a16="http://schemas.microsoft.com/office/drawing/2014/main" id="{66B9606F-4838-4611-B763-7EB1B875BA80}"/>
              </a:ext>
            </a:extLst>
          </p:cNvPr>
          <p:cNvSpPr/>
          <p:nvPr/>
        </p:nvSpPr>
        <p:spPr bwMode="auto">
          <a:xfrm>
            <a:off x="4484955" y="2131021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0" name="Flowchart: Process 49">
            <a:extLst>
              <a:ext uri="{FF2B5EF4-FFF2-40B4-BE49-F238E27FC236}">
                <a16:creationId xmlns:a16="http://schemas.microsoft.com/office/drawing/2014/main" id="{75C0EAA4-6620-4F5E-81D6-E7CF40994D09}"/>
              </a:ext>
            </a:extLst>
          </p:cNvPr>
          <p:cNvSpPr/>
          <p:nvPr/>
        </p:nvSpPr>
        <p:spPr bwMode="auto">
          <a:xfrm>
            <a:off x="4484955" y="2757099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Parabolic 8000kg</a:t>
            </a:r>
          </a:p>
        </p:txBody>
      </p:sp>
      <p:sp>
        <p:nvSpPr>
          <p:cNvPr id="51" name="Flowchart: Process 50">
            <a:extLst>
              <a:ext uri="{FF2B5EF4-FFF2-40B4-BE49-F238E27FC236}">
                <a16:creationId xmlns:a16="http://schemas.microsoft.com/office/drawing/2014/main" id="{D6A01F4F-2477-43F0-9B57-CCCCC40C3935}"/>
              </a:ext>
            </a:extLst>
          </p:cNvPr>
          <p:cNvSpPr/>
          <p:nvPr/>
        </p:nvSpPr>
        <p:spPr bwMode="auto">
          <a:xfrm>
            <a:off x="4484955" y="3171857"/>
            <a:ext cx="900000" cy="356616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2" name="Flowchart: Process 51">
            <a:extLst>
              <a:ext uri="{FF2B5EF4-FFF2-40B4-BE49-F238E27FC236}">
                <a16:creationId xmlns:a16="http://schemas.microsoft.com/office/drawing/2014/main" id="{00E2F6BC-2783-4958-A9E4-C2B15C7A47E9}"/>
              </a:ext>
            </a:extLst>
          </p:cNvPr>
          <p:cNvSpPr/>
          <p:nvPr/>
        </p:nvSpPr>
        <p:spPr bwMode="auto">
          <a:xfrm>
            <a:off x="4484955" y="3988867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New FES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3" name="Flowchart: Process 52">
            <a:extLst>
              <a:ext uri="{FF2B5EF4-FFF2-40B4-BE49-F238E27FC236}">
                <a16:creationId xmlns:a16="http://schemas.microsoft.com/office/drawing/2014/main" id="{F1AACC62-CE87-47EE-999C-9825D4C639D4}"/>
              </a:ext>
            </a:extLst>
          </p:cNvPr>
          <p:cNvSpPr/>
          <p:nvPr/>
        </p:nvSpPr>
        <p:spPr bwMode="auto">
          <a:xfrm>
            <a:off x="4484950" y="3574822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000" i="0" u="none" strike="noStrike" cap="none" normalizeH="0" baseline="0" dirty="0">
                <a:ln>
                  <a:noFill/>
                </a:ln>
                <a:effectLst/>
                <a:latin typeface="Verdana" pitchFamily="34" charset="0"/>
              </a:rPr>
              <a:t>Dual Tank</a:t>
            </a:r>
          </a:p>
          <a:p>
            <a:pPr marL="0" marR="0" indent="0" algn="ctr" defTabSz="455613" rtl="0" eaLnBrk="0" fontAlgn="base" latinLnBrk="0" hangingPunct="0"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000" dirty="0">
                <a:latin typeface="Verdana" pitchFamily="34" charset="0"/>
              </a:rPr>
              <a:t>+220Litres</a:t>
            </a:r>
            <a:endParaRPr kumimoji="0" lang="en-US" sz="1000" i="0" u="none" strike="noStrike" cap="none" normalizeH="0" baseline="0" dirty="0">
              <a:ln>
                <a:noFill/>
              </a:ln>
              <a:effectLst/>
              <a:latin typeface="Verdana" pitchFamily="34" charset="0"/>
            </a:endParaRPr>
          </a:p>
        </p:txBody>
      </p:sp>
      <p:sp>
        <p:nvSpPr>
          <p:cNvPr id="54" name="Flowchart: Process 53">
            <a:extLst>
              <a:ext uri="{FF2B5EF4-FFF2-40B4-BE49-F238E27FC236}">
                <a16:creationId xmlns:a16="http://schemas.microsoft.com/office/drawing/2014/main" id="{13B08CD7-134A-4CEE-A442-D49556FC68EB}"/>
              </a:ext>
            </a:extLst>
          </p:cNvPr>
          <p:cNvSpPr/>
          <p:nvPr/>
        </p:nvSpPr>
        <p:spPr bwMode="auto">
          <a:xfrm>
            <a:off x="4484955" y="4452556"/>
            <a:ext cx="900000" cy="457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L1*R1</a:t>
            </a:r>
          </a:p>
        </p:txBody>
      </p:sp>
      <p:sp>
        <p:nvSpPr>
          <p:cNvPr id="55" name="Flowchart: Process 54">
            <a:extLst>
              <a:ext uri="{FF2B5EF4-FFF2-40B4-BE49-F238E27FC236}">
                <a16:creationId xmlns:a16="http://schemas.microsoft.com/office/drawing/2014/main" id="{D5CCAD2B-EF51-4AC9-B49D-00A350263073}"/>
              </a:ext>
            </a:extLst>
          </p:cNvPr>
          <p:cNvSpPr/>
          <p:nvPr/>
        </p:nvSpPr>
        <p:spPr bwMode="auto">
          <a:xfrm>
            <a:off x="5425755" y="1194141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6" name="Flowchart: Process 55">
            <a:extLst>
              <a:ext uri="{FF2B5EF4-FFF2-40B4-BE49-F238E27FC236}">
                <a16:creationId xmlns:a16="http://schemas.microsoft.com/office/drawing/2014/main" id="{29E731E0-9C71-4B34-A029-A164CAD2E56C}"/>
              </a:ext>
            </a:extLst>
          </p:cNvPr>
          <p:cNvSpPr/>
          <p:nvPr/>
        </p:nvSpPr>
        <p:spPr bwMode="auto">
          <a:xfrm>
            <a:off x="5425755" y="1472716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26 ft</a:t>
            </a:r>
          </a:p>
        </p:txBody>
      </p:sp>
      <p:sp>
        <p:nvSpPr>
          <p:cNvPr id="57" name="Flowchart: Process 56">
            <a:extLst>
              <a:ext uri="{FF2B5EF4-FFF2-40B4-BE49-F238E27FC236}">
                <a16:creationId xmlns:a16="http://schemas.microsoft.com/office/drawing/2014/main" id="{BDE6461B-C27A-468E-9AC8-0F6D15ED43C8}"/>
              </a:ext>
            </a:extLst>
          </p:cNvPr>
          <p:cNvSpPr/>
          <p:nvPr/>
        </p:nvSpPr>
        <p:spPr bwMode="auto">
          <a:xfrm>
            <a:off x="5425760" y="1771659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8" name="Flowchart: Process 57">
            <a:extLst>
              <a:ext uri="{FF2B5EF4-FFF2-40B4-BE49-F238E27FC236}">
                <a16:creationId xmlns:a16="http://schemas.microsoft.com/office/drawing/2014/main" id="{5D7A623B-008B-4ED8-B4EA-7BFBD0AEA30C}"/>
              </a:ext>
            </a:extLst>
          </p:cNvPr>
          <p:cNvSpPr/>
          <p:nvPr/>
        </p:nvSpPr>
        <p:spPr bwMode="auto">
          <a:xfrm>
            <a:off x="5425760" y="2131021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9" name="Flowchart: Process 58">
            <a:extLst>
              <a:ext uri="{FF2B5EF4-FFF2-40B4-BE49-F238E27FC236}">
                <a16:creationId xmlns:a16="http://schemas.microsoft.com/office/drawing/2014/main" id="{A416F272-D4A5-4B11-B77D-599D89FF1F53}"/>
              </a:ext>
            </a:extLst>
          </p:cNvPr>
          <p:cNvSpPr/>
          <p:nvPr/>
        </p:nvSpPr>
        <p:spPr bwMode="auto">
          <a:xfrm>
            <a:off x="5425760" y="2757099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Parabolic 10500kg</a:t>
            </a:r>
          </a:p>
        </p:txBody>
      </p:sp>
      <p:sp>
        <p:nvSpPr>
          <p:cNvPr id="60" name="Flowchart: Process 59">
            <a:extLst>
              <a:ext uri="{FF2B5EF4-FFF2-40B4-BE49-F238E27FC236}">
                <a16:creationId xmlns:a16="http://schemas.microsoft.com/office/drawing/2014/main" id="{D6D80D63-C7D2-4E34-9EFC-DA272BE3ED20}"/>
              </a:ext>
            </a:extLst>
          </p:cNvPr>
          <p:cNvSpPr/>
          <p:nvPr/>
        </p:nvSpPr>
        <p:spPr bwMode="auto">
          <a:xfrm>
            <a:off x="5425760" y="3171857"/>
            <a:ext cx="900000" cy="356616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1" name="Flowchart: Process 60">
            <a:extLst>
              <a:ext uri="{FF2B5EF4-FFF2-40B4-BE49-F238E27FC236}">
                <a16:creationId xmlns:a16="http://schemas.microsoft.com/office/drawing/2014/main" id="{72F4BD2B-EA51-4D4E-9B4B-9B3B18FB8097}"/>
              </a:ext>
            </a:extLst>
          </p:cNvPr>
          <p:cNvSpPr/>
          <p:nvPr/>
        </p:nvSpPr>
        <p:spPr bwMode="auto">
          <a:xfrm>
            <a:off x="5425760" y="3988868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2" name="Flowchart: Process 61">
            <a:extLst>
              <a:ext uri="{FF2B5EF4-FFF2-40B4-BE49-F238E27FC236}">
                <a16:creationId xmlns:a16="http://schemas.microsoft.com/office/drawing/2014/main" id="{BAD46F60-01B6-4CA7-829D-ABB61BDED3C3}"/>
              </a:ext>
            </a:extLst>
          </p:cNvPr>
          <p:cNvSpPr/>
          <p:nvPr/>
        </p:nvSpPr>
        <p:spPr bwMode="auto">
          <a:xfrm>
            <a:off x="5425760" y="3575380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Dual Tank</a:t>
            </a:r>
          </a:p>
          <a:p>
            <a:pPr algn="ctr" defTabSz="455613" eaLnBrk="0" fontAlgn="base" hangingPunct="0"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+300Litres</a:t>
            </a:r>
          </a:p>
        </p:txBody>
      </p:sp>
      <p:sp>
        <p:nvSpPr>
          <p:cNvPr id="63" name="Flowchart: Process 62">
            <a:extLst>
              <a:ext uri="{FF2B5EF4-FFF2-40B4-BE49-F238E27FC236}">
                <a16:creationId xmlns:a16="http://schemas.microsoft.com/office/drawing/2014/main" id="{96B32300-BCB3-473B-B24B-ED2797DC7D38}"/>
              </a:ext>
            </a:extLst>
          </p:cNvPr>
          <p:cNvSpPr/>
          <p:nvPr/>
        </p:nvSpPr>
        <p:spPr bwMode="auto">
          <a:xfrm>
            <a:off x="5425760" y="4452556"/>
            <a:ext cx="900000" cy="457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L1*R1</a:t>
            </a:r>
          </a:p>
        </p:txBody>
      </p:sp>
      <p:sp>
        <p:nvSpPr>
          <p:cNvPr id="64" name="Flowchart: Process 63">
            <a:extLst>
              <a:ext uri="{FF2B5EF4-FFF2-40B4-BE49-F238E27FC236}">
                <a16:creationId xmlns:a16="http://schemas.microsoft.com/office/drawing/2014/main" id="{04EE7CAB-C1D7-4FB0-80E2-AC7CA9B70353}"/>
              </a:ext>
            </a:extLst>
          </p:cNvPr>
          <p:cNvSpPr/>
          <p:nvPr/>
        </p:nvSpPr>
        <p:spPr bwMode="auto">
          <a:xfrm>
            <a:off x="6366561" y="1194141"/>
            <a:ext cx="900000" cy="253659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5" name="Flowchart: Process 64">
            <a:extLst>
              <a:ext uri="{FF2B5EF4-FFF2-40B4-BE49-F238E27FC236}">
                <a16:creationId xmlns:a16="http://schemas.microsoft.com/office/drawing/2014/main" id="{AFDA8152-F987-461F-8BF9-92BBD7515321}"/>
              </a:ext>
            </a:extLst>
          </p:cNvPr>
          <p:cNvSpPr/>
          <p:nvPr/>
        </p:nvSpPr>
        <p:spPr bwMode="auto">
          <a:xfrm>
            <a:off x="6366561" y="1472716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28 ft</a:t>
            </a:r>
          </a:p>
        </p:txBody>
      </p:sp>
      <p:sp>
        <p:nvSpPr>
          <p:cNvPr id="66" name="Flowchart: Process 65">
            <a:extLst>
              <a:ext uri="{FF2B5EF4-FFF2-40B4-BE49-F238E27FC236}">
                <a16:creationId xmlns:a16="http://schemas.microsoft.com/office/drawing/2014/main" id="{E8DFDD65-994B-43C1-9A63-128B8C7AFD87}"/>
              </a:ext>
            </a:extLst>
          </p:cNvPr>
          <p:cNvSpPr/>
          <p:nvPr/>
        </p:nvSpPr>
        <p:spPr bwMode="auto">
          <a:xfrm>
            <a:off x="6366566" y="1771659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7" name="Flowchart: Process 66">
            <a:extLst>
              <a:ext uri="{FF2B5EF4-FFF2-40B4-BE49-F238E27FC236}">
                <a16:creationId xmlns:a16="http://schemas.microsoft.com/office/drawing/2014/main" id="{E7CC79CB-88EC-49C3-8CBF-A5AA6DBC0C03}"/>
              </a:ext>
            </a:extLst>
          </p:cNvPr>
          <p:cNvSpPr/>
          <p:nvPr/>
        </p:nvSpPr>
        <p:spPr bwMode="auto">
          <a:xfrm>
            <a:off x="6366566" y="2131021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8" name="Flowchart: Process 67">
            <a:extLst>
              <a:ext uri="{FF2B5EF4-FFF2-40B4-BE49-F238E27FC236}">
                <a16:creationId xmlns:a16="http://schemas.microsoft.com/office/drawing/2014/main" id="{AA7B625E-70E7-4639-8265-B88808CAD62F}"/>
              </a:ext>
            </a:extLst>
          </p:cNvPr>
          <p:cNvSpPr/>
          <p:nvPr/>
        </p:nvSpPr>
        <p:spPr bwMode="auto">
          <a:xfrm>
            <a:off x="6366566" y="2757099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9" name="Flowchart: Process 68">
            <a:extLst>
              <a:ext uri="{FF2B5EF4-FFF2-40B4-BE49-F238E27FC236}">
                <a16:creationId xmlns:a16="http://schemas.microsoft.com/office/drawing/2014/main" id="{D4D8C960-3998-4F60-BC88-3273DEFB700F}"/>
              </a:ext>
            </a:extLst>
          </p:cNvPr>
          <p:cNvSpPr/>
          <p:nvPr/>
        </p:nvSpPr>
        <p:spPr bwMode="auto">
          <a:xfrm>
            <a:off x="6366566" y="3171857"/>
            <a:ext cx="900000" cy="356616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0" name="Flowchart: Process 69">
            <a:extLst>
              <a:ext uri="{FF2B5EF4-FFF2-40B4-BE49-F238E27FC236}">
                <a16:creationId xmlns:a16="http://schemas.microsoft.com/office/drawing/2014/main" id="{B59AE3F7-9428-465F-B6DA-02948419483D}"/>
              </a:ext>
            </a:extLst>
          </p:cNvPr>
          <p:cNvSpPr/>
          <p:nvPr/>
        </p:nvSpPr>
        <p:spPr bwMode="auto">
          <a:xfrm>
            <a:off x="6366566" y="3988869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1" name="Flowchart: Process 70">
            <a:extLst>
              <a:ext uri="{FF2B5EF4-FFF2-40B4-BE49-F238E27FC236}">
                <a16:creationId xmlns:a16="http://schemas.microsoft.com/office/drawing/2014/main" id="{243B7572-682B-4563-8B23-81F1C2760596}"/>
              </a:ext>
            </a:extLst>
          </p:cNvPr>
          <p:cNvSpPr/>
          <p:nvPr/>
        </p:nvSpPr>
        <p:spPr bwMode="auto">
          <a:xfrm>
            <a:off x="6366566" y="3575380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Dual Tank</a:t>
            </a:r>
          </a:p>
          <a:p>
            <a:pPr algn="ctr" defTabSz="455613" eaLnBrk="0" fontAlgn="base" hangingPunct="0"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+375Litres</a:t>
            </a:r>
          </a:p>
        </p:txBody>
      </p:sp>
      <p:sp>
        <p:nvSpPr>
          <p:cNvPr id="72" name="Flowchart: Process 71">
            <a:extLst>
              <a:ext uri="{FF2B5EF4-FFF2-40B4-BE49-F238E27FC236}">
                <a16:creationId xmlns:a16="http://schemas.microsoft.com/office/drawing/2014/main" id="{92A6725A-F503-4158-811C-D8E141D72532}"/>
              </a:ext>
            </a:extLst>
          </p:cNvPr>
          <p:cNvSpPr/>
          <p:nvPr/>
        </p:nvSpPr>
        <p:spPr bwMode="auto">
          <a:xfrm>
            <a:off x="6366566" y="4452556"/>
            <a:ext cx="900000" cy="457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L1*R1</a:t>
            </a:r>
          </a:p>
        </p:txBody>
      </p:sp>
      <p:sp>
        <p:nvSpPr>
          <p:cNvPr id="128" name="Flowchart: Process 127">
            <a:extLst>
              <a:ext uri="{FF2B5EF4-FFF2-40B4-BE49-F238E27FC236}">
                <a16:creationId xmlns:a16="http://schemas.microsoft.com/office/drawing/2014/main" id="{AAB4192B-49E5-4006-8EAD-3A4F714AE669}"/>
              </a:ext>
            </a:extLst>
          </p:cNvPr>
          <p:cNvSpPr/>
          <p:nvPr/>
        </p:nvSpPr>
        <p:spPr bwMode="auto">
          <a:xfrm>
            <a:off x="7296143" y="1194136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9" name="Flowchart: Process 128">
            <a:extLst>
              <a:ext uri="{FF2B5EF4-FFF2-40B4-BE49-F238E27FC236}">
                <a16:creationId xmlns:a16="http://schemas.microsoft.com/office/drawing/2014/main" id="{A6A8C1E0-5E12-43A8-A237-ED1939851EBE}"/>
              </a:ext>
            </a:extLst>
          </p:cNvPr>
          <p:cNvSpPr/>
          <p:nvPr/>
        </p:nvSpPr>
        <p:spPr bwMode="auto">
          <a:xfrm>
            <a:off x="7296143" y="1472711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30</a:t>
            </a: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 ft</a:t>
            </a:r>
          </a:p>
        </p:txBody>
      </p:sp>
      <p:sp>
        <p:nvSpPr>
          <p:cNvPr id="130" name="Flowchart: Process 129">
            <a:extLst>
              <a:ext uri="{FF2B5EF4-FFF2-40B4-BE49-F238E27FC236}">
                <a16:creationId xmlns:a16="http://schemas.microsoft.com/office/drawing/2014/main" id="{4D10E01D-4930-446B-9202-D9653BED8876}"/>
              </a:ext>
            </a:extLst>
          </p:cNvPr>
          <p:cNvSpPr/>
          <p:nvPr/>
        </p:nvSpPr>
        <p:spPr bwMode="auto">
          <a:xfrm>
            <a:off x="7296148" y="1771654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1" name="Flowchart: Process 130">
            <a:extLst>
              <a:ext uri="{FF2B5EF4-FFF2-40B4-BE49-F238E27FC236}">
                <a16:creationId xmlns:a16="http://schemas.microsoft.com/office/drawing/2014/main" id="{6CE47A5A-B142-434B-8CCC-13856FAA9B8A}"/>
              </a:ext>
            </a:extLst>
          </p:cNvPr>
          <p:cNvSpPr/>
          <p:nvPr/>
        </p:nvSpPr>
        <p:spPr bwMode="auto">
          <a:xfrm>
            <a:off x="7296148" y="2131016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2" name="Flowchart: Process 131">
            <a:extLst>
              <a:ext uri="{FF2B5EF4-FFF2-40B4-BE49-F238E27FC236}">
                <a16:creationId xmlns:a16="http://schemas.microsoft.com/office/drawing/2014/main" id="{64E6FE5D-0510-4CB8-980F-5196F70E5B00}"/>
              </a:ext>
            </a:extLst>
          </p:cNvPr>
          <p:cNvSpPr/>
          <p:nvPr/>
        </p:nvSpPr>
        <p:spPr bwMode="auto">
          <a:xfrm>
            <a:off x="7296148" y="2757094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3" name="Flowchart: Process 132">
            <a:extLst>
              <a:ext uri="{FF2B5EF4-FFF2-40B4-BE49-F238E27FC236}">
                <a16:creationId xmlns:a16="http://schemas.microsoft.com/office/drawing/2014/main" id="{7F05FC82-DB3C-447D-9D13-DB91A8D155A4}"/>
              </a:ext>
            </a:extLst>
          </p:cNvPr>
          <p:cNvSpPr/>
          <p:nvPr/>
        </p:nvSpPr>
        <p:spPr bwMode="auto">
          <a:xfrm>
            <a:off x="7296148" y="3171852"/>
            <a:ext cx="900000" cy="356616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4" name="Flowchart: Process 133">
            <a:extLst>
              <a:ext uri="{FF2B5EF4-FFF2-40B4-BE49-F238E27FC236}">
                <a16:creationId xmlns:a16="http://schemas.microsoft.com/office/drawing/2014/main" id="{3016892E-0400-4906-B3B3-FE3C8502A0B1}"/>
              </a:ext>
            </a:extLst>
          </p:cNvPr>
          <p:cNvSpPr/>
          <p:nvPr/>
        </p:nvSpPr>
        <p:spPr bwMode="auto">
          <a:xfrm>
            <a:off x="7296148" y="3988864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5" name="Flowchart: Process 134">
            <a:extLst>
              <a:ext uri="{FF2B5EF4-FFF2-40B4-BE49-F238E27FC236}">
                <a16:creationId xmlns:a16="http://schemas.microsoft.com/office/drawing/2014/main" id="{4FC3E928-FA82-4C4E-A521-DBE3BFC85F5B}"/>
              </a:ext>
            </a:extLst>
          </p:cNvPr>
          <p:cNvSpPr/>
          <p:nvPr/>
        </p:nvSpPr>
        <p:spPr bwMode="auto">
          <a:xfrm>
            <a:off x="7296148" y="3575375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6" name="Flowchart: Process 135">
            <a:extLst>
              <a:ext uri="{FF2B5EF4-FFF2-40B4-BE49-F238E27FC236}">
                <a16:creationId xmlns:a16="http://schemas.microsoft.com/office/drawing/2014/main" id="{208E2A67-F6ED-4CD0-B9D1-5FCF2C999FCA}"/>
              </a:ext>
            </a:extLst>
          </p:cNvPr>
          <p:cNvSpPr/>
          <p:nvPr/>
        </p:nvSpPr>
        <p:spPr bwMode="auto">
          <a:xfrm>
            <a:off x="7296148" y="4452551"/>
            <a:ext cx="900000" cy="457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L1*R1</a:t>
            </a:r>
          </a:p>
        </p:txBody>
      </p:sp>
      <p:sp>
        <p:nvSpPr>
          <p:cNvPr id="137" name="Flowchart: Process 136">
            <a:extLst>
              <a:ext uri="{FF2B5EF4-FFF2-40B4-BE49-F238E27FC236}">
                <a16:creationId xmlns:a16="http://schemas.microsoft.com/office/drawing/2014/main" id="{76B8D4CC-96E6-407D-BA68-040D8C556F6E}"/>
              </a:ext>
            </a:extLst>
          </p:cNvPr>
          <p:cNvSpPr/>
          <p:nvPr/>
        </p:nvSpPr>
        <p:spPr bwMode="auto">
          <a:xfrm>
            <a:off x="8236949" y="1194136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8" name="Flowchart: Process 137">
            <a:extLst>
              <a:ext uri="{FF2B5EF4-FFF2-40B4-BE49-F238E27FC236}">
                <a16:creationId xmlns:a16="http://schemas.microsoft.com/office/drawing/2014/main" id="{D836CC92-35D9-47A9-AF85-4186655AAD22}"/>
              </a:ext>
            </a:extLst>
          </p:cNvPr>
          <p:cNvSpPr/>
          <p:nvPr/>
        </p:nvSpPr>
        <p:spPr bwMode="auto">
          <a:xfrm>
            <a:off x="8236949" y="1472711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32 ft</a:t>
            </a:r>
          </a:p>
        </p:txBody>
      </p:sp>
      <p:sp>
        <p:nvSpPr>
          <p:cNvPr id="139" name="Flowchart: Process 138">
            <a:extLst>
              <a:ext uri="{FF2B5EF4-FFF2-40B4-BE49-F238E27FC236}">
                <a16:creationId xmlns:a16="http://schemas.microsoft.com/office/drawing/2014/main" id="{DE53BDCD-0BA0-46FA-8329-1057B55438F3}"/>
              </a:ext>
            </a:extLst>
          </p:cNvPr>
          <p:cNvSpPr/>
          <p:nvPr/>
        </p:nvSpPr>
        <p:spPr bwMode="auto">
          <a:xfrm>
            <a:off x="8236954" y="1771654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0" name="Flowchart: Process 139">
            <a:extLst>
              <a:ext uri="{FF2B5EF4-FFF2-40B4-BE49-F238E27FC236}">
                <a16:creationId xmlns:a16="http://schemas.microsoft.com/office/drawing/2014/main" id="{176166EB-58E1-45A4-AA3F-58C6969CACE2}"/>
              </a:ext>
            </a:extLst>
          </p:cNvPr>
          <p:cNvSpPr/>
          <p:nvPr/>
        </p:nvSpPr>
        <p:spPr bwMode="auto">
          <a:xfrm>
            <a:off x="8236954" y="2131016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1" name="Flowchart: Process 140">
            <a:extLst>
              <a:ext uri="{FF2B5EF4-FFF2-40B4-BE49-F238E27FC236}">
                <a16:creationId xmlns:a16="http://schemas.microsoft.com/office/drawing/2014/main" id="{23C72CAA-766B-48F8-A917-143B388555EB}"/>
              </a:ext>
            </a:extLst>
          </p:cNvPr>
          <p:cNvSpPr/>
          <p:nvPr/>
        </p:nvSpPr>
        <p:spPr bwMode="auto">
          <a:xfrm>
            <a:off x="8236954" y="2757094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2" name="Flowchart: Process 141">
            <a:extLst>
              <a:ext uri="{FF2B5EF4-FFF2-40B4-BE49-F238E27FC236}">
                <a16:creationId xmlns:a16="http://schemas.microsoft.com/office/drawing/2014/main" id="{E3332EBB-FBD9-49D6-BD13-78A1308B21B7}"/>
              </a:ext>
            </a:extLst>
          </p:cNvPr>
          <p:cNvSpPr/>
          <p:nvPr/>
        </p:nvSpPr>
        <p:spPr bwMode="auto">
          <a:xfrm>
            <a:off x="8236954" y="3171852"/>
            <a:ext cx="900000" cy="356616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3" name="Flowchart: Process 142">
            <a:extLst>
              <a:ext uri="{FF2B5EF4-FFF2-40B4-BE49-F238E27FC236}">
                <a16:creationId xmlns:a16="http://schemas.microsoft.com/office/drawing/2014/main" id="{73F12300-0E14-4E40-B462-DE4EC607DCFC}"/>
              </a:ext>
            </a:extLst>
          </p:cNvPr>
          <p:cNvSpPr/>
          <p:nvPr/>
        </p:nvSpPr>
        <p:spPr bwMode="auto">
          <a:xfrm>
            <a:off x="8236954" y="3988864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4" name="Flowchart: Process 143">
            <a:extLst>
              <a:ext uri="{FF2B5EF4-FFF2-40B4-BE49-F238E27FC236}">
                <a16:creationId xmlns:a16="http://schemas.microsoft.com/office/drawing/2014/main" id="{240F4B5C-4436-4359-8DE1-AF9747A9086B}"/>
              </a:ext>
            </a:extLst>
          </p:cNvPr>
          <p:cNvSpPr/>
          <p:nvPr/>
        </p:nvSpPr>
        <p:spPr bwMode="auto">
          <a:xfrm>
            <a:off x="8236954" y="3575375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5" name="Flowchart: Process 144">
            <a:extLst>
              <a:ext uri="{FF2B5EF4-FFF2-40B4-BE49-F238E27FC236}">
                <a16:creationId xmlns:a16="http://schemas.microsoft.com/office/drawing/2014/main" id="{27D44244-D69F-4236-980B-675F53CED8DF}"/>
              </a:ext>
            </a:extLst>
          </p:cNvPr>
          <p:cNvSpPr/>
          <p:nvPr/>
        </p:nvSpPr>
        <p:spPr bwMode="auto">
          <a:xfrm>
            <a:off x="8236954" y="4452551"/>
            <a:ext cx="900000" cy="457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L1*R1, L2R1</a:t>
            </a:r>
          </a:p>
        </p:txBody>
      </p:sp>
      <p:sp>
        <p:nvSpPr>
          <p:cNvPr id="146" name="Flowchart: Process 145">
            <a:extLst>
              <a:ext uri="{FF2B5EF4-FFF2-40B4-BE49-F238E27FC236}">
                <a16:creationId xmlns:a16="http://schemas.microsoft.com/office/drawing/2014/main" id="{A5DE081B-4118-4B38-9A24-EE8DF2646D0E}"/>
              </a:ext>
            </a:extLst>
          </p:cNvPr>
          <p:cNvSpPr/>
          <p:nvPr/>
        </p:nvSpPr>
        <p:spPr bwMode="auto">
          <a:xfrm>
            <a:off x="69272" y="5900745"/>
            <a:ext cx="144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Applications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7" name="Flowchart: Process 146">
            <a:extLst>
              <a:ext uri="{FF2B5EF4-FFF2-40B4-BE49-F238E27FC236}">
                <a16:creationId xmlns:a16="http://schemas.microsoft.com/office/drawing/2014/main" id="{FF4851DF-3247-4A99-B1C6-C4DE6E4D8E68}"/>
              </a:ext>
            </a:extLst>
          </p:cNvPr>
          <p:cNvSpPr/>
          <p:nvPr/>
        </p:nvSpPr>
        <p:spPr bwMode="auto">
          <a:xfrm>
            <a:off x="1662552" y="5900739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8" name="Flowchart: Process 147">
            <a:extLst>
              <a:ext uri="{FF2B5EF4-FFF2-40B4-BE49-F238E27FC236}">
                <a16:creationId xmlns:a16="http://schemas.microsoft.com/office/drawing/2014/main" id="{450EB8C1-BC73-44FA-AD41-B75791923A80}"/>
              </a:ext>
            </a:extLst>
          </p:cNvPr>
          <p:cNvSpPr/>
          <p:nvPr/>
        </p:nvSpPr>
        <p:spPr bwMode="auto">
          <a:xfrm>
            <a:off x="2603352" y="5900739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9" name="Flowchart: Process 148">
            <a:extLst>
              <a:ext uri="{FF2B5EF4-FFF2-40B4-BE49-F238E27FC236}">
                <a16:creationId xmlns:a16="http://schemas.microsoft.com/office/drawing/2014/main" id="{C8DEF223-2296-46EC-B0B8-C1521474C092}"/>
              </a:ext>
            </a:extLst>
          </p:cNvPr>
          <p:cNvSpPr/>
          <p:nvPr/>
        </p:nvSpPr>
        <p:spPr bwMode="auto">
          <a:xfrm>
            <a:off x="3544152" y="5900739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0" name="Flowchart: Process 149">
            <a:extLst>
              <a:ext uri="{FF2B5EF4-FFF2-40B4-BE49-F238E27FC236}">
                <a16:creationId xmlns:a16="http://schemas.microsoft.com/office/drawing/2014/main" id="{81B6C14D-3D06-454D-889E-92BCDFE38221}"/>
              </a:ext>
            </a:extLst>
          </p:cNvPr>
          <p:cNvSpPr/>
          <p:nvPr/>
        </p:nvSpPr>
        <p:spPr bwMode="auto">
          <a:xfrm>
            <a:off x="4484955" y="5900739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1" name="Flowchart: Process 150">
            <a:extLst>
              <a:ext uri="{FF2B5EF4-FFF2-40B4-BE49-F238E27FC236}">
                <a16:creationId xmlns:a16="http://schemas.microsoft.com/office/drawing/2014/main" id="{C716DB5D-E257-4E64-B785-6FF640D58915}"/>
              </a:ext>
            </a:extLst>
          </p:cNvPr>
          <p:cNvSpPr/>
          <p:nvPr/>
        </p:nvSpPr>
        <p:spPr bwMode="auto">
          <a:xfrm>
            <a:off x="5425760" y="5900739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2" name="Flowchart: Process 151">
            <a:extLst>
              <a:ext uri="{FF2B5EF4-FFF2-40B4-BE49-F238E27FC236}">
                <a16:creationId xmlns:a16="http://schemas.microsoft.com/office/drawing/2014/main" id="{8C3B87CE-01AA-4D5D-9D18-E12085479D9B}"/>
              </a:ext>
            </a:extLst>
          </p:cNvPr>
          <p:cNvSpPr/>
          <p:nvPr/>
        </p:nvSpPr>
        <p:spPr bwMode="auto">
          <a:xfrm>
            <a:off x="6366566" y="5900739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3" name="Flowchart: Process 152">
            <a:extLst>
              <a:ext uri="{FF2B5EF4-FFF2-40B4-BE49-F238E27FC236}">
                <a16:creationId xmlns:a16="http://schemas.microsoft.com/office/drawing/2014/main" id="{9320482C-C6ED-4759-8A86-678C4A66E870}"/>
              </a:ext>
            </a:extLst>
          </p:cNvPr>
          <p:cNvSpPr/>
          <p:nvPr/>
        </p:nvSpPr>
        <p:spPr bwMode="auto">
          <a:xfrm>
            <a:off x="7296148" y="5900734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4" name="Flowchart: Process 153">
            <a:extLst>
              <a:ext uri="{FF2B5EF4-FFF2-40B4-BE49-F238E27FC236}">
                <a16:creationId xmlns:a16="http://schemas.microsoft.com/office/drawing/2014/main" id="{40EAB259-BEE7-482F-BCFD-3BCDBC0439F4}"/>
              </a:ext>
            </a:extLst>
          </p:cNvPr>
          <p:cNvSpPr/>
          <p:nvPr/>
        </p:nvSpPr>
        <p:spPr bwMode="auto">
          <a:xfrm>
            <a:off x="8236954" y="5900734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8E3511FF-7D9A-437A-A91B-CE778D7D6CCC}"/>
              </a:ext>
            </a:extLst>
          </p:cNvPr>
          <p:cNvSpPr txBox="1"/>
          <p:nvPr/>
        </p:nvSpPr>
        <p:spPr>
          <a:xfrm>
            <a:off x="1099846" y="6257318"/>
            <a:ext cx="6096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4x2 Model for POL application will be released separately,</a:t>
            </a:r>
          </a:p>
        </p:txBody>
      </p:sp>
      <p:sp>
        <p:nvSpPr>
          <p:cNvPr id="94" name="Flowchart: Process 93">
            <a:extLst>
              <a:ext uri="{FF2B5EF4-FFF2-40B4-BE49-F238E27FC236}">
                <a16:creationId xmlns:a16="http://schemas.microsoft.com/office/drawing/2014/main" id="{1018A579-EA44-450E-90EC-1C43CC5BE30C}"/>
              </a:ext>
            </a:extLst>
          </p:cNvPr>
          <p:cNvSpPr/>
          <p:nvPr/>
        </p:nvSpPr>
        <p:spPr bwMode="auto">
          <a:xfrm>
            <a:off x="69267" y="5003650"/>
            <a:ext cx="1440000" cy="8229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ULW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5" name="Flowchart: Process 94">
            <a:extLst>
              <a:ext uri="{FF2B5EF4-FFF2-40B4-BE49-F238E27FC236}">
                <a16:creationId xmlns:a16="http://schemas.microsoft.com/office/drawing/2014/main" id="{F4A31F49-E709-4B25-8503-151E1B6CDA8E}"/>
              </a:ext>
            </a:extLst>
          </p:cNvPr>
          <p:cNvSpPr/>
          <p:nvPr/>
        </p:nvSpPr>
        <p:spPr bwMode="auto">
          <a:xfrm>
            <a:off x="1662547" y="5003645"/>
            <a:ext cx="900000" cy="8229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M –6223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CT –5165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U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B – 5170 (BS6)</a:t>
            </a:r>
          </a:p>
        </p:txBody>
      </p:sp>
      <p:sp>
        <p:nvSpPr>
          <p:cNvPr id="96" name="Flowchart: Process 95">
            <a:extLst>
              <a:ext uri="{FF2B5EF4-FFF2-40B4-BE49-F238E27FC236}">
                <a16:creationId xmlns:a16="http://schemas.microsoft.com/office/drawing/2014/main" id="{86D1A140-F26E-4826-BD7B-CD2032176C33}"/>
              </a:ext>
            </a:extLst>
          </p:cNvPr>
          <p:cNvSpPr/>
          <p:nvPr/>
        </p:nvSpPr>
        <p:spPr bwMode="auto">
          <a:xfrm>
            <a:off x="2603347" y="5003645"/>
            <a:ext cx="900000" cy="8229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M –6251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CT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U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N -</a:t>
            </a: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7" name="Flowchart: Process 96">
            <a:extLst>
              <a:ext uri="{FF2B5EF4-FFF2-40B4-BE49-F238E27FC236}">
                <a16:creationId xmlns:a16="http://schemas.microsoft.com/office/drawing/2014/main" id="{3E22D9D4-5ED9-4FEF-B7CC-ED64B166A63B}"/>
              </a:ext>
            </a:extLst>
          </p:cNvPr>
          <p:cNvSpPr/>
          <p:nvPr/>
        </p:nvSpPr>
        <p:spPr bwMode="auto">
          <a:xfrm>
            <a:off x="3544147" y="5003645"/>
            <a:ext cx="900000" cy="8229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M –6279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CT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U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N -</a:t>
            </a: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8" name="Flowchart: Process 97">
            <a:extLst>
              <a:ext uri="{FF2B5EF4-FFF2-40B4-BE49-F238E27FC236}">
                <a16:creationId xmlns:a16="http://schemas.microsoft.com/office/drawing/2014/main" id="{270641BD-2211-4701-84AA-C528CEFDE8CC}"/>
              </a:ext>
            </a:extLst>
          </p:cNvPr>
          <p:cNvSpPr/>
          <p:nvPr/>
        </p:nvSpPr>
        <p:spPr bwMode="auto">
          <a:xfrm>
            <a:off x="4484950" y="5003645"/>
            <a:ext cx="900000" cy="8229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M –6307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CT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U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N -</a:t>
            </a: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9" name="Flowchart: Process 98">
            <a:extLst>
              <a:ext uri="{FF2B5EF4-FFF2-40B4-BE49-F238E27FC236}">
                <a16:creationId xmlns:a16="http://schemas.microsoft.com/office/drawing/2014/main" id="{AF168A07-3525-4132-9A58-31C29A8555BD}"/>
              </a:ext>
            </a:extLst>
          </p:cNvPr>
          <p:cNvSpPr/>
          <p:nvPr/>
        </p:nvSpPr>
        <p:spPr bwMode="auto">
          <a:xfrm>
            <a:off x="5425755" y="5003645"/>
            <a:ext cx="900000" cy="8229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M –6335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CT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U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N -</a:t>
            </a: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0" name="Flowchart: Process 99">
            <a:extLst>
              <a:ext uri="{FF2B5EF4-FFF2-40B4-BE49-F238E27FC236}">
                <a16:creationId xmlns:a16="http://schemas.microsoft.com/office/drawing/2014/main" id="{A93D5645-E6D3-448A-9A14-D88F1B7AA35A}"/>
              </a:ext>
            </a:extLst>
          </p:cNvPr>
          <p:cNvSpPr/>
          <p:nvPr/>
        </p:nvSpPr>
        <p:spPr bwMode="auto">
          <a:xfrm>
            <a:off x="6366561" y="5003645"/>
            <a:ext cx="900000" cy="8229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M –6363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CT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U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N -</a:t>
            </a: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1" name="Flowchart: Process 100">
            <a:extLst>
              <a:ext uri="{FF2B5EF4-FFF2-40B4-BE49-F238E27FC236}">
                <a16:creationId xmlns:a16="http://schemas.microsoft.com/office/drawing/2014/main" id="{6ACBAC73-42C8-4E83-A230-AB59E2E4DE66}"/>
              </a:ext>
            </a:extLst>
          </p:cNvPr>
          <p:cNvSpPr/>
          <p:nvPr/>
        </p:nvSpPr>
        <p:spPr bwMode="auto">
          <a:xfrm>
            <a:off x="7296143" y="5003640"/>
            <a:ext cx="900000" cy="8229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M –6391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CT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U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N -</a:t>
            </a: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2" name="Flowchart: Process 101">
            <a:extLst>
              <a:ext uri="{FF2B5EF4-FFF2-40B4-BE49-F238E27FC236}">
                <a16:creationId xmlns:a16="http://schemas.microsoft.com/office/drawing/2014/main" id="{D1D02AD2-7864-4063-A460-EDE5A4C6DD1D}"/>
              </a:ext>
            </a:extLst>
          </p:cNvPr>
          <p:cNvSpPr/>
          <p:nvPr/>
        </p:nvSpPr>
        <p:spPr bwMode="auto">
          <a:xfrm>
            <a:off x="8236949" y="5003640"/>
            <a:ext cx="900000" cy="8229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M –6419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CT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U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N -</a:t>
            </a: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3" name="Flowchart: Process 102">
            <a:extLst>
              <a:ext uri="{FF2B5EF4-FFF2-40B4-BE49-F238E27FC236}">
                <a16:creationId xmlns:a16="http://schemas.microsoft.com/office/drawing/2014/main" id="{849ABAFE-3AFD-446D-BB75-E2EB3997A978}"/>
              </a:ext>
            </a:extLst>
          </p:cNvPr>
          <p:cNvSpPr/>
          <p:nvPr/>
        </p:nvSpPr>
        <p:spPr bwMode="auto">
          <a:xfrm>
            <a:off x="86589" y="2439291"/>
            <a:ext cx="1440000" cy="253659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Rear Axle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4" name="Flowchart: Process 103">
            <a:extLst>
              <a:ext uri="{FF2B5EF4-FFF2-40B4-BE49-F238E27FC236}">
                <a16:creationId xmlns:a16="http://schemas.microsoft.com/office/drawing/2014/main" id="{716125F4-F395-47F7-BFF7-BEFCD12D0958}"/>
              </a:ext>
            </a:extLst>
          </p:cNvPr>
          <p:cNvSpPr/>
          <p:nvPr/>
        </p:nvSpPr>
        <p:spPr bwMode="auto">
          <a:xfrm>
            <a:off x="1679869" y="2439286"/>
            <a:ext cx="900000" cy="252377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Mer</a:t>
            </a:r>
            <a:r>
              <a:rPr kumimoji="0" 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 4.63</a:t>
            </a:r>
          </a:p>
        </p:txBody>
      </p:sp>
      <p:sp>
        <p:nvSpPr>
          <p:cNvPr id="105" name="Flowchart: Process 104">
            <a:extLst>
              <a:ext uri="{FF2B5EF4-FFF2-40B4-BE49-F238E27FC236}">
                <a16:creationId xmlns:a16="http://schemas.microsoft.com/office/drawing/2014/main" id="{E38684CE-568F-4862-9E89-40B593D04C62}"/>
              </a:ext>
            </a:extLst>
          </p:cNvPr>
          <p:cNvSpPr/>
          <p:nvPr/>
        </p:nvSpPr>
        <p:spPr bwMode="auto">
          <a:xfrm>
            <a:off x="2620669" y="2439286"/>
            <a:ext cx="900000" cy="268407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 err="1">
                <a:latin typeface="Verdana" pitchFamily="34" charset="0"/>
              </a:rPr>
              <a:t>Mer</a:t>
            </a:r>
            <a:r>
              <a:rPr lang="en-US" sz="1100" dirty="0">
                <a:latin typeface="Verdana" pitchFamily="34" charset="0"/>
              </a:rPr>
              <a:t> 5.57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0" name="Flowchart: Process 109">
            <a:extLst>
              <a:ext uri="{FF2B5EF4-FFF2-40B4-BE49-F238E27FC236}">
                <a16:creationId xmlns:a16="http://schemas.microsoft.com/office/drawing/2014/main" id="{6CE47A5A-B142-434B-8CCC-13856FAA9B8A}"/>
              </a:ext>
            </a:extLst>
          </p:cNvPr>
          <p:cNvSpPr/>
          <p:nvPr/>
        </p:nvSpPr>
        <p:spPr bwMode="auto">
          <a:xfrm>
            <a:off x="7313465" y="2439281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1" name="Flowchart: Process 110">
            <a:extLst>
              <a:ext uri="{FF2B5EF4-FFF2-40B4-BE49-F238E27FC236}">
                <a16:creationId xmlns:a16="http://schemas.microsoft.com/office/drawing/2014/main" id="{176166EB-58E1-45A4-AA3F-58C6969CACE2}"/>
              </a:ext>
            </a:extLst>
          </p:cNvPr>
          <p:cNvSpPr/>
          <p:nvPr/>
        </p:nvSpPr>
        <p:spPr bwMode="auto">
          <a:xfrm>
            <a:off x="8254271" y="2439281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2" name="Flowchart: Process 111">
            <a:extLst>
              <a:ext uri="{FF2B5EF4-FFF2-40B4-BE49-F238E27FC236}">
                <a16:creationId xmlns:a16="http://schemas.microsoft.com/office/drawing/2014/main" id="{E38684CE-568F-4862-9E89-40B593D04C62}"/>
              </a:ext>
            </a:extLst>
          </p:cNvPr>
          <p:cNvSpPr/>
          <p:nvPr/>
        </p:nvSpPr>
        <p:spPr bwMode="auto">
          <a:xfrm>
            <a:off x="3561466" y="2443483"/>
            <a:ext cx="900000" cy="268407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 err="1">
                <a:latin typeface="Verdana" pitchFamily="34" charset="0"/>
              </a:rPr>
              <a:t>Mer</a:t>
            </a:r>
            <a:r>
              <a:rPr lang="en-US" sz="1100" dirty="0">
                <a:latin typeface="Verdana" pitchFamily="34" charset="0"/>
              </a:rPr>
              <a:t> 5.83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3" name="Flowchart: Process 112">
            <a:extLst>
              <a:ext uri="{FF2B5EF4-FFF2-40B4-BE49-F238E27FC236}">
                <a16:creationId xmlns:a16="http://schemas.microsoft.com/office/drawing/2014/main" id="{E38684CE-568F-4862-9E89-40B593D04C62}"/>
              </a:ext>
            </a:extLst>
          </p:cNvPr>
          <p:cNvSpPr/>
          <p:nvPr/>
        </p:nvSpPr>
        <p:spPr bwMode="auto">
          <a:xfrm>
            <a:off x="4497957" y="2446212"/>
            <a:ext cx="900000" cy="252377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000" dirty="0">
                <a:latin typeface="Verdana" pitchFamily="34" charset="0"/>
              </a:rPr>
              <a:t>DANA 4.63</a:t>
            </a: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4" name="Flowchart: Process 113">
            <a:extLst>
              <a:ext uri="{FF2B5EF4-FFF2-40B4-BE49-F238E27FC236}">
                <a16:creationId xmlns:a16="http://schemas.microsoft.com/office/drawing/2014/main" id="{E38684CE-568F-4862-9E89-40B593D04C62}"/>
              </a:ext>
            </a:extLst>
          </p:cNvPr>
          <p:cNvSpPr/>
          <p:nvPr/>
        </p:nvSpPr>
        <p:spPr bwMode="auto">
          <a:xfrm>
            <a:off x="5439623" y="2443902"/>
            <a:ext cx="900000" cy="252377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000" dirty="0">
                <a:latin typeface="Verdana" pitchFamily="34" charset="0"/>
              </a:rPr>
              <a:t>DANA 5.57</a:t>
            </a: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5" name="Flowchart: Process 114">
            <a:extLst>
              <a:ext uri="{FF2B5EF4-FFF2-40B4-BE49-F238E27FC236}">
                <a16:creationId xmlns:a16="http://schemas.microsoft.com/office/drawing/2014/main" id="{E38684CE-568F-4862-9E89-40B593D04C62}"/>
              </a:ext>
            </a:extLst>
          </p:cNvPr>
          <p:cNvSpPr/>
          <p:nvPr/>
        </p:nvSpPr>
        <p:spPr bwMode="auto">
          <a:xfrm>
            <a:off x="6376114" y="2443357"/>
            <a:ext cx="900000" cy="252377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000" dirty="0">
                <a:latin typeface="Verdana" pitchFamily="34" charset="0"/>
              </a:rPr>
              <a:t>DANA 5.83</a:t>
            </a: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210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itle 1">
            <a:extLst>
              <a:ext uri="{FF2B5EF4-FFF2-40B4-BE49-F238E27FC236}">
                <a16:creationId xmlns:a16="http://schemas.microsoft.com/office/drawing/2014/main" id="{1F43EC99-67A2-44CE-9FB5-DBFE606C8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1" y="0"/>
            <a:ext cx="6336704" cy="828328"/>
          </a:xfrm>
        </p:spPr>
        <p:txBody>
          <a:bodyPr/>
          <a:lstStyle/>
          <a:p>
            <a:r>
              <a:rPr lang="en-US" dirty="0"/>
              <a:t>MBP Models – 4X2 Haulage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19D25-CC9B-4418-8813-FA71648F4F7A}"/>
              </a:ext>
            </a:extLst>
          </p:cNvPr>
          <p:cNvSpPr txBox="1"/>
          <p:nvPr/>
        </p:nvSpPr>
        <p:spPr>
          <a:xfrm>
            <a:off x="647114" y="1219200"/>
            <a:ext cx="677621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L1*R1 -	S636OD, 6mm Frame, L1*Suspension</a:t>
            </a:r>
          </a:p>
          <a:p>
            <a:r>
              <a:rPr lang="en-US" dirty="0"/>
              <a:t>		Loading Spans – 18 / 20 / 22 / 24 / 26 / 28 / 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L2R3 - 	6MT86, 7mm Frame, L2 Suspension</a:t>
            </a:r>
          </a:p>
          <a:p>
            <a:r>
              <a:rPr lang="en-US" dirty="0"/>
              <a:t>		Loading Spans – 18 / 20 / 32 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L3 / L4 -	8mm Frame, &gt;L2 Suspension</a:t>
            </a:r>
          </a:p>
          <a:p>
            <a:r>
              <a:rPr lang="en-US" dirty="0"/>
              <a:t>		Loading Spans – 18 / 20 / 22</a:t>
            </a:r>
          </a:p>
          <a:p>
            <a:endParaRPr lang="en-US" dirty="0"/>
          </a:p>
          <a:p>
            <a:r>
              <a:rPr lang="en-US" dirty="0"/>
              <a:t>11 inch Frame on all 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55ED95-0966-4730-B9EB-A75444005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23" y="4495800"/>
            <a:ext cx="6487799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99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E983E-403E-4CD3-B55C-10FFD5763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MBP Models – 6X2 MAV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438EF749-CD2C-4827-AA5E-C47335D35BCA}"/>
              </a:ext>
            </a:extLst>
          </p:cNvPr>
          <p:cNvSpPr/>
          <p:nvPr/>
        </p:nvSpPr>
        <p:spPr bwMode="auto">
          <a:xfrm>
            <a:off x="69272" y="1194146"/>
            <a:ext cx="144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Sub-Segment</a:t>
            </a: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5F433DF3-46A7-492C-92E9-9D908D0CE479}"/>
              </a:ext>
            </a:extLst>
          </p:cNvPr>
          <p:cNvSpPr/>
          <p:nvPr/>
        </p:nvSpPr>
        <p:spPr bwMode="auto">
          <a:xfrm>
            <a:off x="69272" y="1469551"/>
            <a:ext cx="144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Loading Span</a:t>
            </a: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22E5A903-E5E7-4FE5-AD07-4557A19F1B8A}"/>
              </a:ext>
            </a:extLst>
          </p:cNvPr>
          <p:cNvSpPr/>
          <p:nvPr/>
        </p:nvSpPr>
        <p:spPr bwMode="auto">
          <a:xfrm>
            <a:off x="69272" y="1771664"/>
            <a:ext cx="144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Engine Power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849ABAFE-3AFD-446D-BB75-E2EB3997A978}"/>
              </a:ext>
            </a:extLst>
          </p:cNvPr>
          <p:cNvSpPr/>
          <p:nvPr/>
        </p:nvSpPr>
        <p:spPr bwMode="auto">
          <a:xfrm>
            <a:off x="69272" y="2131026"/>
            <a:ext cx="144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GB </a:t>
            </a:r>
            <a:r>
              <a:rPr kumimoji="0" lang="en-US" sz="1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Config’n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06B0B088-8D03-419A-A16F-CF8A0B3E9281}"/>
              </a:ext>
            </a:extLst>
          </p:cNvPr>
          <p:cNvSpPr/>
          <p:nvPr/>
        </p:nvSpPr>
        <p:spPr bwMode="auto">
          <a:xfrm>
            <a:off x="69272" y="2902578"/>
            <a:ext cx="144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Suspension-</a:t>
            </a:r>
            <a:r>
              <a:rPr lang="en-US" sz="1100" dirty="0" err="1">
                <a:latin typeface="Verdana" pitchFamily="34" charset="0"/>
              </a:rPr>
              <a:t>Frt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B135EDA7-2D21-49EF-9D16-B6FD964C29AC}"/>
              </a:ext>
            </a:extLst>
          </p:cNvPr>
          <p:cNvSpPr/>
          <p:nvPr/>
        </p:nvSpPr>
        <p:spPr bwMode="auto">
          <a:xfrm>
            <a:off x="69272" y="3338118"/>
            <a:ext cx="144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Suspension-Rear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8C370EE2-4E61-454E-BF09-3DA78E6E35E7}"/>
              </a:ext>
            </a:extLst>
          </p:cNvPr>
          <p:cNvSpPr/>
          <p:nvPr/>
        </p:nvSpPr>
        <p:spPr bwMode="auto">
          <a:xfrm>
            <a:off x="69272" y="4182413"/>
            <a:ext cx="1440000" cy="43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Cab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4D3BA197-27C7-4CFE-A719-E4325A6C4853}"/>
              </a:ext>
            </a:extLst>
          </p:cNvPr>
          <p:cNvSpPr/>
          <p:nvPr/>
        </p:nvSpPr>
        <p:spPr bwMode="auto">
          <a:xfrm>
            <a:off x="69272" y="3821732"/>
            <a:ext cx="144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Fuel Tank</a:t>
            </a:r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EAA9548A-C751-4F38-BCA1-13DAAE48DF24}"/>
              </a:ext>
            </a:extLst>
          </p:cNvPr>
          <p:cNvSpPr/>
          <p:nvPr/>
        </p:nvSpPr>
        <p:spPr bwMode="auto">
          <a:xfrm>
            <a:off x="69272" y="4672521"/>
            <a:ext cx="144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Load Road</a:t>
            </a:r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C811FC39-0AAE-4EA8-9C18-9CE6E827DD2E}"/>
              </a:ext>
            </a:extLst>
          </p:cNvPr>
          <p:cNvSpPr/>
          <p:nvPr/>
        </p:nvSpPr>
        <p:spPr bwMode="auto">
          <a:xfrm>
            <a:off x="1662552" y="1194141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82FB8A3C-0816-4640-AC4A-7DEE1B74E394}"/>
              </a:ext>
            </a:extLst>
          </p:cNvPr>
          <p:cNvSpPr/>
          <p:nvPr/>
        </p:nvSpPr>
        <p:spPr bwMode="auto">
          <a:xfrm>
            <a:off x="1662552" y="1469546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65BF083A-9D5A-4801-8E19-65DB8881B8E0}"/>
              </a:ext>
            </a:extLst>
          </p:cNvPr>
          <p:cNvSpPr/>
          <p:nvPr/>
        </p:nvSpPr>
        <p:spPr bwMode="auto">
          <a:xfrm>
            <a:off x="1662552" y="1771659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200HP H6</a:t>
            </a:r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716125F4-F395-47F7-BFF7-BEFCD12D0958}"/>
              </a:ext>
            </a:extLst>
          </p:cNvPr>
          <p:cNvSpPr/>
          <p:nvPr/>
        </p:nvSpPr>
        <p:spPr bwMode="auto">
          <a:xfrm>
            <a:off x="1662552" y="2131020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3" name="Flowchart: Process 22">
            <a:extLst>
              <a:ext uri="{FF2B5EF4-FFF2-40B4-BE49-F238E27FC236}">
                <a16:creationId xmlns:a16="http://schemas.microsoft.com/office/drawing/2014/main" id="{2A8D86E2-F619-48C8-9308-54B03F6E4352}"/>
              </a:ext>
            </a:extLst>
          </p:cNvPr>
          <p:cNvSpPr/>
          <p:nvPr/>
        </p:nvSpPr>
        <p:spPr bwMode="auto">
          <a:xfrm>
            <a:off x="1662552" y="2902573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SemiEllipt</a:t>
            </a:r>
            <a:r>
              <a:rPr kumimoji="0" 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 7000kg</a:t>
            </a:r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F3780975-B3B3-414F-9C8B-B0D49B78B307}"/>
              </a:ext>
            </a:extLst>
          </p:cNvPr>
          <p:cNvSpPr/>
          <p:nvPr/>
        </p:nvSpPr>
        <p:spPr bwMode="auto">
          <a:xfrm>
            <a:off x="1662552" y="3338113"/>
            <a:ext cx="900000" cy="3990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NRS     22000kg</a:t>
            </a:r>
          </a:p>
        </p:txBody>
      </p: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E01ABC9F-7FF3-4A3F-8911-3DCC85E56FE8}"/>
              </a:ext>
            </a:extLst>
          </p:cNvPr>
          <p:cNvSpPr/>
          <p:nvPr/>
        </p:nvSpPr>
        <p:spPr bwMode="auto">
          <a:xfrm>
            <a:off x="1662552" y="4231324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G91 S</a:t>
            </a:r>
          </a:p>
        </p:txBody>
      </p:sp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D6F59DDB-9624-4078-BFF6-E069C4E76C23}"/>
              </a:ext>
            </a:extLst>
          </p:cNvPr>
          <p:cNvSpPr/>
          <p:nvPr/>
        </p:nvSpPr>
        <p:spPr bwMode="auto">
          <a:xfrm>
            <a:off x="1662552" y="3793590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220 </a:t>
            </a:r>
            <a:r>
              <a:rPr kumimoji="0" lang="en-US" sz="1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litres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C8F51334-724C-4B74-9910-8D7A99FE0623}"/>
              </a:ext>
            </a:extLst>
          </p:cNvPr>
          <p:cNvSpPr/>
          <p:nvPr/>
        </p:nvSpPr>
        <p:spPr bwMode="auto">
          <a:xfrm>
            <a:off x="1648691" y="4679370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800" dirty="0">
                <a:latin typeface="Verdana" pitchFamily="34" charset="0"/>
              </a:rPr>
              <a:t>,</a:t>
            </a:r>
            <a:endParaRPr kumimoji="0" lang="en-US" sz="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8" name="Flowchart: Process 27">
            <a:extLst>
              <a:ext uri="{FF2B5EF4-FFF2-40B4-BE49-F238E27FC236}">
                <a16:creationId xmlns:a16="http://schemas.microsoft.com/office/drawing/2014/main" id="{6DF4719D-F2E1-4AE1-B7F5-8538E988625C}"/>
              </a:ext>
            </a:extLst>
          </p:cNvPr>
          <p:cNvSpPr/>
          <p:nvPr/>
        </p:nvSpPr>
        <p:spPr bwMode="auto">
          <a:xfrm>
            <a:off x="2603352" y="1194141"/>
            <a:ext cx="900000" cy="253659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6X2</a:t>
            </a:r>
          </a:p>
        </p:txBody>
      </p:sp>
      <p:sp>
        <p:nvSpPr>
          <p:cNvPr id="29" name="Flowchart: Process 28">
            <a:extLst>
              <a:ext uri="{FF2B5EF4-FFF2-40B4-BE49-F238E27FC236}">
                <a16:creationId xmlns:a16="http://schemas.microsoft.com/office/drawing/2014/main" id="{E466374B-FE9D-42B0-999E-D4632D7A56E9}"/>
              </a:ext>
            </a:extLst>
          </p:cNvPr>
          <p:cNvSpPr/>
          <p:nvPr/>
        </p:nvSpPr>
        <p:spPr bwMode="auto">
          <a:xfrm>
            <a:off x="2603352" y="1469546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20 ft</a:t>
            </a:r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A9F22922-06B5-4731-A9F6-D60291F6E182}"/>
              </a:ext>
            </a:extLst>
          </p:cNvPr>
          <p:cNvSpPr/>
          <p:nvPr/>
        </p:nvSpPr>
        <p:spPr bwMode="auto">
          <a:xfrm>
            <a:off x="2603352" y="1771659"/>
            <a:ext cx="900000" cy="253659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250HP N4</a:t>
            </a:r>
          </a:p>
        </p:txBody>
      </p:sp>
      <p:sp>
        <p:nvSpPr>
          <p:cNvPr id="31" name="Flowchart: Process 30">
            <a:extLst>
              <a:ext uri="{FF2B5EF4-FFF2-40B4-BE49-F238E27FC236}">
                <a16:creationId xmlns:a16="http://schemas.microsoft.com/office/drawing/2014/main" id="{E38684CE-568F-4862-9E89-40B593D04C62}"/>
              </a:ext>
            </a:extLst>
          </p:cNvPr>
          <p:cNvSpPr/>
          <p:nvPr/>
        </p:nvSpPr>
        <p:spPr bwMode="auto">
          <a:xfrm>
            <a:off x="3559951" y="2133417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6MT86</a:t>
            </a: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 </a:t>
            </a:r>
            <a:r>
              <a:rPr kumimoji="0" lang="en-US" sz="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8.91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635B6D43-88B2-42FA-9EF1-86E571459D7A}"/>
              </a:ext>
            </a:extLst>
          </p:cNvPr>
          <p:cNvSpPr/>
          <p:nvPr/>
        </p:nvSpPr>
        <p:spPr bwMode="auto">
          <a:xfrm>
            <a:off x="2603352" y="2902573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 err="1">
                <a:latin typeface="Verdana" pitchFamily="34" charset="0"/>
              </a:rPr>
              <a:t>SemiEllipt</a:t>
            </a:r>
            <a:r>
              <a:rPr lang="en-US" sz="1000" dirty="0">
                <a:latin typeface="Verdana" pitchFamily="34" charset="0"/>
              </a:rPr>
              <a:t> 8000kg</a:t>
            </a:r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C28F5115-AACB-4E31-95B2-F86D7A01FA1E}"/>
              </a:ext>
            </a:extLst>
          </p:cNvPr>
          <p:cNvSpPr/>
          <p:nvPr/>
        </p:nvSpPr>
        <p:spPr bwMode="auto">
          <a:xfrm>
            <a:off x="2603352" y="3338113"/>
            <a:ext cx="900000" cy="3990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Slipper End 22T</a:t>
            </a:r>
          </a:p>
        </p:txBody>
      </p: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151610C7-53AC-4BCD-83D1-AEBCB2299FAE}"/>
              </a:ext>
            </a:extLst>
          </p:cNvPr>
          <p:cNvSpPr/>
          <p:nvPr/>
        </p:nvSpPr>
        <p:spPr bwMode="auto">
          <a:xfrm>
            <a:off x="2603352" y="4241716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WIM Eco/ Std</a:t>
            </a:r>
          </a:p>
        </p:txBody>
      </p:sp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68318809-EC54-4355-B928-98DE704DEF7C}"/>
              </a:ext>
            </a:extLst>
          </p:cNvPr>
          <p:cNvSpPr/>
          <p:nvPr/>
        </p:nvSpPr>
        <p:spPr bwMode="auto">
          <a:xfrm>
            <a:off x="2603352" y="3807659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300 </a:t>
            </a:r>
            <a:r>
              <a:rPr kumimoji="0" lang="en-US" sz="1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litres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6" name="Flowchart: Process 35">
            <a:extLst>
              <a:ext uri="{FF2B5EF4-FFF2-40B4-BE49-F238E27FC236}">
                <a16:creationId xmlns:a16="http://schemas.microsoft.com/office/drawing/2014/main" id="{630C1F01-04A1-46D8-933D-8C85E4D458EA}"/>
              </a:ext>
            </a:extLst>
          </p:cNvPr>
          <p:cNvSpPr/>
          <p:nvPr/>
        </p:nvSpPr>
        <p:spPr bwMode="auto">
          <a:xfrm>
            <a:off x="2603352" y="4672519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800">
                <a:latin typeface="Verdana" pitchFamily="34" charset="0"/>
              </a:rPr>
              <a:t>L1*R1, L2R1</a:t>
            </a:r>
            <a:endParaRPr lang="en-US" sz="800" dirty="0">
              <a:latin typeface="Verdana" pitchFamily="34" charset="0"/>
            </a:endParaRPr>
          </a:p>
        </p:txBody>
      </p:sp>
      <p:sp>
        <p:nvSpPr>
          <p:cNvPr id="37" name="Flowchart: Process 36">
            <a:extLst>
              <a:ext uri="{FF2B5EF4-FFF2-40B4-BE49-F238E27FC236}">
                <a16:creationId xmlns:a16="http://schemas.microsoft.com/office/drawing/2014/main" id="{B758C7B7-4979-45C2-8456-80EDF9A210BC}"/>
              </a:ext>
            </a:extLst>
          </p:cNvPr>
          <p:cNvSpPr/>
          <p:nvPr/>
        </p:nvSpPr>
        <p:spPr bwMode="auto">
          <a:xfrm>
            <a:off x="3544152" y="1194141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8" name="Flowchart: Process 37">
            <a:extLst>
              <a:ext uri="{FF2B5EF4-FFF2-40B4-BE49-F238E27FC236}">
                <a16:creationId xmlns:a16="http://schemas.microsoft.com/office/drawing/2014/main" id="{994C6BAE-68B5-4B8A-B903-E9EEB8398BC0}"/>
              </a:ext>
            </a:extLst>
          </p:cNvPr>
          <p:cNvSpPr/>
          <p:nvPr/>
        </p:nvSpPr>
        <p:spPr bwMode="auto">
          <a:xfrm>
            <a:off x="3544152" y="1469546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22 ft</a:t>
            </a:r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4519C469-5D74-4FF0-A3F0-0A101D3865FD}"/>
              </a:ext>
            </a:extLst>
          </p:cNvPr>
          <p:cNvSpPr/>
          <p:nvPr/>
        </p:nvSpPr>
        <p:spPr bwMode="auto">
          <a:xfrm>
            <a:off x="3544152" y="1771659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1C78CC05-9267-47BA-A94A-134604BCD411}"/>
              </a:ext>
            </a:extLst>
          </p:cNvPr>
          <p:cNvSpPr/>
          <p:nvPr/>
        </p:nvSpPr>
        <p:spPr bwMode="auto">
          <a:xfrm>
            <a:off x="2615693" y="2131021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6S 850</a:t>
            </a:r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72EFC8E8-C968-46EC-8FD0-CDFFB30F7DF7}"/>
              </a:ext>
            </a:extLst>
          </p:cNvPr>
          <p:cNvSpPr/>
          <p:nvPr/>
        </p:nvSpPr>
        <p:spPr bwMode="auto">
          <a:xfrm>
            <a:off x="3544152" y="2902573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Parabolic 7000kg</a:t>
            </a:r>
          </a:p>
        </p:txBody>
      </p:sp>
      <p:sp>
        <p:nvSpPr>
          <p:cNvPr id="42" name="Flowchart: Process 41">
            <a:extLst>
              <a:ext uri="{FF2B5EF4-FFF2-40B4-BE49-F238E27FC236}">
                <a16:creationId xmlns:a16="http://schemas.microsoft.com/office/drawing/2014/main" id="{FEDFE4E7-AC2E-403A-91E1-979D8D6F2339}"/>
              </a:ext>
            </a:extLst>
          </p:cNvPr>
          <p:cNvSpPr/>
          <p:nvPr/>
        </p:nvSpPr>
        <p:spPr bwMode="auto">
          <a:xfrm>
            <a:off x="3544152" y="3338113"/>
            <a:ext cx="900000" cy="3996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3" name="Flowchart: Process 42">
            <a:extLst>
              <a:ext uri="{FF2B5EF4-FFF2-40B4-BE49-F238E27FC236}">
                <a16:creationId xmlns:a16="http://schemas.microsoft.com/office/drawing/2014/main" id="{09BEBA67-4759-4A4F-A957-2FE8F2D4F5E4}"/>
              </a:ext>
            </a:extLst>
          </p:cNvPr>
          <p:cNvSpPr/>
          <p:nvPr/>
        </p:nvSpPr>
        <p:spPr bwMode="auto">
          <a:xfrm>
            <a:off x="3544152" y="4252107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WSM Eco/ Std/ </a:t>
            </a:r>
            <a:r>
              <a:rPr kumimoji="0" lang="en-US" sz="1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Dlx</a:t>
            </a: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4" name="Flowchart: Process 43">
            <a:extLst>
              <a:ext uri="{FF2B5EF4-FFF2-40B4-BE49-F238E27FC236}">
                <a16:creationId xmlns:a16="http://schemas.microsoft.com/office/drawing/2014/main" id="{3460AE4A-7454-4046-8AB9-4FF1BB7B4D12}"/>
              </a:ext>
            </a:extLst>
          </p:cNvPr>
          <p:cNvSpPr/>
          <p:nvPr/>
        </p:nvSpPr>
        <p:spPr bwMode="auto">
          <a:xfrm>
            <a:off x="3544152" y="3807658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375 </a:t>
            </a:r>
            <a:r>
              <a:rPr kumimoji="0" lang="en-US" sz="1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litres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3D3C7C03-B71D-44AC-A08B-06037EC1702C}"/>
              </a:ext>
            </a:extLst>
          </p:cNvPr>
          <p:cNvSpPr/>
          <p:nvPr/>
        </p:nvSpPr>
        <p:spPr bwMode="auto">
          <a:xfrm>
            <a:off x="3544152" y="4684621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800">
                <a:latin typeface="Verdana" pitchFamily="34" charset="0"/>
              </a:rPr>
              <a:t>L1*R1, L2R1</a:t>
            </a:r>
            <a:endParaRPr lang="en-US" sz="800" dirty="0">
              <a:latin typeface="Verdana" pitchFamily="34" charset="0"/>
            </a:endParaRPr>
          </a:p>
        </p:txBody>
      </p:sp>
      <p:sp>
        <p:nvSpPr>
          <p:cNvPr id="46" name="Flowchart: Process 45">
            <a:extLst>
              <a:ext uri="{FF2B5EF4-FFF2-40B4-BE49-F238E27FC236}">
                <a16:creationId xmlns:a16="http://schemas.microsoft.com/office/drawing/2014/main" id="{F1EFCC6B-8CC7-48A4-A1DD-9D789BA57D8F}"/>
              </a:ext>
            </a:extLst>
          </p:cNvPr>
          <p:cNvSpPr/>
          <p:nvPr/>
        </p:nvSpPr>
        <p:spPr bwMode="auto">
          <a:xfrm>
            <a:off x="4484955" y="1194141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7" name="Flowchart: Process 46">
            <a:extLst>
              <a:ext uri="{FF2B5EF4-FFF2-40B4-BE49-F238E27FC236}">
                <a16:creationId xmlns:a16="http://schemas.microsoft.com/office/drawing/2014/main" id="{50899A98-2273-4B66-8DD5-D057B99A69B4}"/>
              </a:ext>
            </a:extLst>
          </p:cNvPr>
          <p:cNvSpPr/>
          <p:nvPr/>
        </p:nvSpPr>
        <p:spPr bwMode="auto">
          <a:xfrm>
            <a:off x="4484955" y="1469546"/>
            <a:ext cx="900000" cy="253659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24 ft</a:t>
            </a:r>
          </a:p>
        </p:txBody>
      </p:sp>
      <p:sp>
        <p:nvSpPr>
          <p:cNvPr id="48" name="Flowchart: Process 47">
            <a:extLst>
              <a:ext uri="{FF2B5EF4-FFF2-40B4-BE49-F238E27FC236}">
                <a16:creationId xmlns:a16="http://schemas.microsoft.com/office/drawing/2014/main" id="{39EEB417-7806-444C-8935-B19177206324}"/>
              </a:ext>
            </a:extLst>
          </p:cNvPr>
          <p:cNvSpPr/>
          <p:nvPr/>
        </p:nvSpPr>
        <p:spPr bwMode="auto">
          <a:xfrm>
            <a:off x="4484955" y="1771659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9" name="Flowchart: Process 48">
            <a:extLst>
              <a:ext uri="{FF2B5EF4-FFF2-40B4-BE49-F238E27FC236}">
                <a16:creationId xmlns:a16="http://schemas.microsoft.com/office/drawing/2014/main" id="{66B9606F-4838-4611-B763-7EB1B875BA80}"/>
              </a:ext>
            </a:extLst>
          </p:cNvPr>
          <p:cNvSpPr/>
          <p:nvPr/>
        </p:nvSpPr>
        <p:spPr bwMode="auto">
          <a:xfrm>
            <a:off x="4484955" y="2133418"/>
            <a:ext cx="900000" cy="268407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6MT86</a:t>
            </a:r>
            <a:r>
              <a:rPr lang="en-US" sz="1100" dirty="0">
                <a:latin typeface="Verdana" pitchFamily="34" charset="0"/>
              </a:rPr>
              <a:t> </a:t>
            </a:r>
            <a:r>
              <a:rPr lang="en-US" sz="800" dirty="0">
                <a:latin typeface="Verdana" pitchFamily="34" charset="0"/>
              </a:rPr>
              <a:t>8.13</a:t>
            </a:r>
            <a:endParaRPr lang="en-US" sz="1100" dirty="0">
              <a:latin typeface="Verdana" pitchFamily="34" charset="0"/>
            </a:endParaRPr>
          </a:p>
        </p:txBody>
      </p:sp>
      <p:sp>
        <p:nvSpPr>
          <p:cNvPr id="50" name="Flowchart: Process 49">
            <a:extLst>
              <a:ext uri="{FF2B5EF4-FFF2-40B4-BE49-F238E27FC236}">
                <a16:creationId xmlns:a16="http://schemas.microsoft.com/office/drawing/2014/main" id="{75C0EAA4-6620-4F5E-81D6-E7CF40994D09}"/>
              </a:ext>
            </a:extLst>
          </p:cNvPr>
          <p:cNvSpPr/>
          <p:nvPr/>
        </p:nvSpPr>
        <p:spPr bwMode="auto">
          <a:xfrm>
            <a:off x="4484955" y="2902573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Parabolic 8000kg</a:t>
            </a:r>
          </a:p>
        </p:txBody>
      </p:sp>
      <p:sp>
        <p:nvSpPr>
          <p:cNvPr id="51" name="Flowchart: Process 50">
            <a:extLst>
              <a:ext uri="{FF2B5EF4-FFF2-40B4-BE49-F238E27FC236}">
                <a16:creationId xmlns:a16="http://schemas.microsoft.com/office/drawing/2014/main" id="{D6A01F4F-2477-43F0-9B57-CCCCC40C3935}"/>
              </a:ext>
            </a:extLst>
          </p:cNvPr>
          <p:cNvSpPr/>
          <p:nvPr/>
        </p:nvSpPr>
        <p:spPr bwMode="auto">
          <a:xfrm>
            <a:off x="4484955" y="3338113"/>
            <a:ext cx="900000" cy="403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4" name="Flowchart: Process 53">
            <a:extLst>
              <a:ext uri="{FF2B5EF4-FFF2-40B4-BE49-F238E27FC236}">
                <a16:creationId xmlns:a16="http://schemas.microsoft.com/office/drawing/2014/main" id="{13B08CD7-134A-4CEE-A442-D49556FC68EB}"/>
              </a:ext>
            </a:extLst>
          </p:cNvPr>
          <p:cNvSpPr/>
          <p:nvPr/>
        </p:nvSpPr>
        <p:spPr bwMode="auto">
          <a:xfrm>
            <a:off x="4484955" y="4684621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800" dirty="0">
                <a:latin typeface="Verdana" pitchFamily="34" charset="0"/>
              </a:rPr>
              <a:t>L1*R1, L2R1</a:t>
            </a:r>
          </a:p>
        </p:txBody>
      </p:sp>
      <p:sp>
        <p:nvSpPr>
          <p:cNvPr id="55" name="Flowchart: Process 54">
            <a:extLst>
              <a:ext uri="{FF2B5EF4-FFF2-40B4-BE49-F238E27FC236}">
                <a16:creationId xmlns:a16="http://schemas.microsoft.com/office/drawing/2014/main" id="{D5CCAD2B-EF51-4AC9-B49D-00A350263073}"/>
              </a:ext>
            </a:extLst>
          </p:cNvPr>
          <p:cNvSpPr/>
          <p:nvPr/>
        </p:nvSpPr>
        <p:spPr bwMode="auto">
          <a:xfrm>
            <a:off x="5425760" y="1194141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6" name="Flowchart: Process 55">
            <a:extLst>
              <a:ext uri="{FF2B5EF4-FFF2-40B4-BE49-F238E27FC236}">
                <a16:creationId xmlns:a16="http://schemas.microsoft.com/office/drawing/2014/main" id="{29E731E0-9C71-4B34-A029-A164CAD2E56C}"/>
              </a:ext>
            </a:extLst>
          </p:cNvPr>
          <p:cNvSpPr/>
          <p:nvPr/>
        </p:nvSpPr>
        <p:spPr bwMode="auto">
          <a:xfrm>
            <a:off x="5425760" y="1469546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26 ft</a:t>
            </a:r>
          </a:p>
        </p:txBody>
      </p:sp>
      <p:sp>
        <p:nvSpPr>
          <p:cNvPr id="57" name="Flowchart: Process 56">
            <a:extLst>
              <a:ext uri="{FF2B5EF4-FFF2-40B4-BE49-F238E27FC236}">
                <a16:creationId xmlns:a16="http://schemas.microsoft.com/office/drawing/2014/main" id="{BDE6461B-C27A-468E-9AC8-0F6D15ED43C8}"/>
              </a:ext>
            </a:extLst>
          </p:cNvPr>
          <p:cNvSpPr/>
          <p:nvPr/>
        </p:nvSpPr>
        <p:spPr bwMode="auto">
          <a:xfrm>
            <a:off x="5425760" y="1771659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8" name="Flowchart: Process 57">
            <a:extLst>
              <a:ext uri="{FF2B5EF4-FFF2-40B4-BE49-F238E27FC236}">
                <a16:creationId xmlns:a16="http://schemas.microsoft.com/office/drawing/2014/main" id="{5D7A623B-008B-4ED8-B4EA-7BFBD0AEA30C}"/>
              </a:ext>
            </a:extLst>
          </p:cNvPr>
          <p:cNvSpPr/>
          <p:nvPr/>
        </p:nvSpPr>
        <p:spPr bwMode="auto">
          <a:xfrm>
            <a:off x="5425760" y="2131021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9S1110</a:t>
            </a:r>
          </a:p>
        </p:txBody>
      </p:sp>
      <p:sp>
        <p:nvSpPr>
          <p:cNvPr id="59" name="Flowchart: Process 58">
            <a:extLst>
              <a:ext uri="{FF2B5EF4-FFF2-40B4-BE49-F238E27FC236}">
                <a16:creationId xmlns:a16="http://schemas.microsoft.com/office/drawing/2014/main" id="{A416F272-D4A5-4B11-B77D-599D89FF1F53}"/>
              </a:ext>
            </a:extLst>
          </p:cNvPr>
          <p:cNvSpPr/>
          <p:nvPr/>
        </p:nvSpPr>
        <p:spPr bwMode="auto">
          <a:xfrm>
            <a:off x="5425760" y="2902573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0" name="Flowchart: Process 59">
            <a:extLst>
              <a:ext uri="{FF2B5EF4-FFF2-40B4-BE49-F238E27FC236}">
                <a16:creationId xmlns:a16="http://schemas.microsoft.com/office/drawing/2014/main" id="{D6D80D63-C7D2-4E34-9EFC-DA272BE3ED20}"/>
              </a:ext>
            </a:extLst>
          </p:cNvPr>
          <p:cNvSpPr/>
          <p:nvPr/>
        </p:nvSpPr>
        <p:spPr bwMode="auto">
          <a:xfrm>
            <a:off x="5425760" y="3338113"/>
            <a:ext cx="900000" cy="403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3" name="Flowchart: Process 62">
            <a:extLst>
              <a:ext uri="{FF2B5EF4-FFF2-40B4-BE49-F238E27FC236}">
                <a16:creationId xmlns:a16="http://schemas.microsoft.com/office/drawing/2014/main" id="{96B32300-BCB3-473B-B24B-ED2797DC7D38}"/>
              </a:ext>
            </a:extLst>
          </p:cNvPr>
          <p:cNvSpPr/>
          <p:nvPr/>
        </p:nvSpPr>
        <p:spPr bwMode="auto">
          <a:xfrm>
            <a:off x="5425760" y="4684623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L1*R1</a:t>
            </a:r>
          </a:p>
        </p:txBody>
      </p:sp>
      <p:sp>
        <p:nvSpPr>
          <p:cNvPr id="64" name="Flowchart: Process 63">
            <a:extLst>
              <a:ext uri="{FF2B5EF4-FFF2-40B4-BE49-F238E27FC236}">
                <a16:creationId xmlns:a16="http://schemas.microsoft.com/office/drawing/2014/main" id="{04EE7CAB-C1D7-4FB0-80E2-AC7CA9B70353}"/>
              </a:ext>
            </a:extLst>
          </p:cNvPr>
          <p:cNvSpPr/>
          <p:nvPr/>
        </p:nvSpPr>
        <p:spPr bwMode="auto">
          <a:xfrm>
            <a:off x="6366566" y="1194141"/>
            <a:ext cx="900000" cy="253659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5" name="Flowchart: Process 64">
            <a:extLst>
              <a:ext uri="{FF2B5EF4-FFF2-40B4-BE49-F238E27FC236}">
                <a16:creationId xmlns:a16="http://schemas.microsoft.com/office/drawing/2014/main" id="{AFDA8152-F987-461F-8BF9-92BBD7515321}"/>
              </a:ext>
            </a:extLst>
          </p:cNvPr>
          <p:cNvSpPr/>
          <p:nvPr/>
        </p:nvSpPr>
        <p:spPr bwMode="auto">
          <a:xfrm>
            <a:off x="6366566" y="1469546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28 ft</a:t>
            </a:r>
          </a:p>
        </p:txBody>
      </p:sp>
      <p:sp>
        <p:nvSpPr>
          <p:cNvPr id="66" name="Flowchart: Process 65">
            <a:extLst>
              <a:ext uri="{FF2B5EF4-FFF2-40B4-BE49-F238E27FC236}">
                <a16:creationId xmlns:a16="http://schemas.microsoft.com/office/drawing/2014/main" id="{E8DFDD65-994B-43C1-9A63-128B8C7AFD87}"/>
              </a:ext>
            </a:extLst>
          </p:cNvPr>
          <p:cNvSpPr/>
          <p:nvPr/>
        </p:nvSpPr>
        <p:spPr bwMode="auto">
          <a:xfrm>
            <a:off x="6366566" y="1771659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7" name="Flowchart: Process 66">
            <a:extLst>
              <a:ext uri="{FF2B5EF4-FFF2-40B4-BE49-F238E27FC236}">
                <a16:creationId xmlns:a16="http://schemas.microsoft.com/office/drawing/2014/main" id="{E7CC79CB-88EC-49C3-8CBF-A5AA6DBC0C03}"/>
              </a:ext>
            </a:extLst>
          </p:cNvPr>
          <p:cNvSpPr/>
          <p:nvPr/>
        </p:nvSpPr>
        <p:spPr bwMode="auto">
          <a:xfrm>
            <a:off x="6366566" y="2131021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8" name="Flowchart: Process 67">
            <a:extLst>
              <a:ext uri="{FF2B5EF4-FFF2-40B4-BE49-F238E27FC236}">
                <a16:creationId xmlns:a16="http://schemas.microsoft.com/office/drawing/2014/main" id="{AA7B625E-70E7-4639-8265-B88808CAD62F}"/>
              </a:ext>
            </a:extLst>
          </p:cNvPr>
          <p:cNvSpPr/>
          <p:nvPr/>
        </p:nvSpPr>
        <p:spPr bwMode="auto">
          <a:xfrm>
            <a:off x="6366566" y="2902573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9" name="Flowchart: Process 68">
            <a:extLst>
              <a:ext uri="{FF2B5EF4-FFF2-40B4-BE49-F238E27FC236}">
                <a16:creationId xmlns:a16="http://schemas.microsoft.com/office/drawing/2014/main" id="{D4D8C960-3998-4F60-BC88-3273DEFB700F}"/>
              </a:ext>
            </a:extLst>
          </p:cNvPr>
          <p:cNvSpPr/>
          <p:nvPr/>
        </p:nvSpPr>
        <p:spPr bwMode="auto">
          <a:xfrm>
            <a:off x="6366566" y="3338113"/>
            <a:ext cx="900000" cy="403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0" name="Flowchart: Process 69">
            <a:extLst>
              <a:ext uri="{FF2B5EF4-FFF2-40B4-BE49-F238E27FC236}">
                <a16:creationId xmlns:a16="http://schemas.microsoft.com/office/drawing/2014/main" id="{B59AE3F7-9428-465F-B6DA-02948419483D}"/>
              </a:ext>
            </a:extLst>
          </p:cNvPr>
          <p:cNvSpPr/>
          <p:nvPr/>
        </p:nvSpPr>
        <p:spPr bwMode="auto">
          <a:xfrm>
            <a:off x="6366566" y="4252108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2" name="Flowchart: Process 71">
            <a:extLst>
              <a:ext uri="{FF2B5EF4-FFF2-40B4-BE49-F238E27FC236}">
                <a16:creationId xmlns:a16="http://schemas.microsoft.com/office/drawing/2014/main" id="{92A6725A-F503-4158-811C-D8E141D72532}"/>
              </a:ext>
            </a:extLst>
          </p:cNvPr>
          <p:cNvSpPr/>
          <p:nvPr/>
        </p:nvSpPr>
        <p:spPr bwMode="auto">
          <a:xfrm>
            <a:off x="6366566" y="4684623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L1*R1</a:t>
            </a:r>
          </a:p>
        </p:txBody>
      </p:sp>
      <p:sp>
        <p:nvSpPr>
          <p:cNvPr id="128" name="Flowchart: Process 127">
            <a:extLst>
              <a:ext uri="{FF2B5EF4-FFF2-40B4-BE49-F238E27FC236}">
                <a16:creationId xmlns:a16="http://schemas.microsoft.com/office/drawing/2014/main" id="{AAB4192B-49E5-4006-8EAD-3A4F714AE669}"/>
              </a:ext>
            </a:extLst>
          </p:cNvPr>
          <p:cNvSpPr/>
          <p:nvPr/>
        </p:nvSpPr>
        <p:spPr bwMode="auto">
          <a:xfrm>
            <a:off x="7296148" y="1194136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9" name="Flowchart: Process 128">
            <a:extLst>
              <a:ext uri="{FF2B5EF4-FFF2-40B4-BE49-F238E27FC236}">
                <a16:creationId xmlns:a16="http://schemas.microsoft.com/office/drawing/2014/main" id="{A6A8C1E0-5E12-43A8-A237-ED1939851EBE}"/>
              </a:ext>
            </a:extLst>
          </p:cNvPr>
          <p:cNvSpPr/>
          <p:nvPr/>
        </p:nvSpPr>
        <p:spPr bwMode="auto">
          <a:xfrm>
            <a:off x="7296148" y="1469541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30</a:t>
            </a: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 ft</a:t>
            </a:r>
          </a:p>
        </p:txBody>
      </p:sp>
      <p:sp>
        <p:nvSpPr>
          <p:cNvPr id="130" name="Flowchart: Process 129">
            <a:extLst>
              <a:ext uri="{FF2B5EF4-FFF2-40B4-BE49-F238E27FC236}">
                <a16:creationId xmlns:a16="http://schemas.microsoft.com/office/drawing/2014/main" id="{4D10E01D-4930-446B-9202-D9653BED8876}"/>
              </a:ext>
            </a:extLst>
          </p:cNvPr>
          <p:cNvSpPr/>
          <p:nvPr/>
        </p:nvSpPr>
        <p:spPr bwMode="auto">
          <a:xfrm>
            <a:off x="7296148" y="1771654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1" name="Flowchart: Process 130">
            <a:extLst>
              <a:ext uri="{FF2B5EF4-FFF2-40B4-BE49-F238E27FC236}">
                <a16:creationId xmlns:a16="http://schemas.microsoft.com/office/drawing/2014/main" id="{6CE47A5A-B142-434B-8CCC-13856FAA9B8A}"/>
              </a:ext>
            </a:extLst>
          </p:cNvPr>
          <p:cNvSpPr/>
          <p:nvPr/>
        </p:nvSpPr>
        <p:spPr bwMode="auto">
          <a:xfrm>
            <a:off x="7296148" y="2131016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2" name="Flowchart: Process 131">
            <a:extLst>
              <a:ext uri="{FF2B5EF4-FFF2-40B4-BE49-F238E27FC236}">
                <a16:creationId xmlns:a16="http://schemas.microsoft.com/office/drawing/2014/main" id="{64E6FE5D-0510-4CB8-980F-5196F70E5B00}"/>
              </a:ext>
            </a:extLst>
          </p:cNvPr>
          <p:cNvSpPr/>
          <p:nvPr/>
        </p:nvSpPr>
        <p:spPr bwMode="auto">
          <a:xfrm>
            <a:off x="7296148" y="2902568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3" name="Flowchart: Process 132">
            <a:extLst>
              <a:ext uri="{FF2B5EF4-FFF2-40B4-BE49-F238E27FC236}">
                <a16:creationId xmlns:a16="http://schemas.microsoft.com/office/drawing/2014/main" id="{7F05FC82-DB3C-447D-9D13-DB91A8D155A4}"/>
              </a:ext>
            </a:extLst>
          </p:cNvPr>
          <p:cNvSpPr/>
          <p:nvPr/>
        </p:nvSpPr>
        <p:spPr bwMode="auto">
          <a:xfrm>
            <a:off x="7296148" y="3338108"/>
            <a:ext cx="900000" cy="403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4" name="Flowchart: Process 133">
            <a:extLst>
              <a:ext uri="{FF2B5EF4-FFF2-40B4-BE49-F238E27FC236}">
                <a16:creationId xmlns:a16="http://schemas.microsoft.com/office/drawing/2014/main" id="{3016892E-0400-4906-B3B3-FE3C8502A0B1}"/>
              </a:ext>
            </a:extLst>
          </p:cNvPr>
          <p:cNvSpPr/>
          <p:nvPr/>
        </p:nvSpPr>
        <p:spPr bwMode="auto">
          <a:xfrm>
            <a:off x="7296148" y="4252103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5" name="Flowchart: Process 134">
            <a:extLst>
              <a:ext uri="{FF2B5EF4-FFF2-40B4-BE49-F238E27FC236}">
                <a16:creationId xmlns:a16="http://schemas.microsoft.com/office/drawing/2014/main" id="{4FC3E928-FA82-4C4E-A521-DBE3BFC85F5B}"/>
              </a:ext>
            </a:extLst>
          </p:cNvPr>
          <p:cNvSpPr/>
          <p:nvPr/>
        </p:nvSpPr>
        <p:spPr bwMode="auto">
          <a:xfrm>
            <a:off x="7296148" y="3807654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6" name="Flowchart: Process 135">
            <a:extLst>
              <a:ext uri="{FF2B5EF4-FFF2-40B4-BE49-F238E27FC236}">
                <a16:creationId xmlns:a16="http://schemas.microsoft.com/office/drawing/2014/main" id="{208E2A67-F6ED-4CD0-B9D1-5FCF2C999FCA}"/>
              </a:ext>
            </a:extLst>
          </p:cNvPr>
          <p:cNvSpPr/>
          <p:nvPr/>
        </p:nvSpPr>
        <p:spPr bwMode="auto">
          <a:xfrm>
            <a:off x="7296148" y="4684617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L1*R1, L2R1</a:t>
            </a:r>
          </a:p>
        </p:txBody>
      </p:sp>
      <p:sp>
        <p:nvSpPr>
          <p:cNvPr id="137" name="Flowchart: Process 136">
            <a:extLst>
              <a:ext uri="{FF2B5EF4-FFF2-40B4-BE49-F238E27FC236}">
                <a16:creationId xmlns:a16="http://schemas.microsoft.com/office/drawing/2014/main" id="{76B8D4CC-96E6-407D-BA68-040D8C556F6E}"/>
              </a:ext>
            </a:extLst>
          </p:cNvPr>
          <p:cNvSpPr/>
          <p:nvPr/>
        </p:nvSpPr>
        <p:spPr bwMode="auto">
          <a:xfrm>
            <a:off x="8236954" y="1194136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8" name="Flowchart: Process 137">
            <a:extLst>
              <a:ext uri="{FF2B5EF4-FFF2-40B4-BE49-F238E27FC236}">
                <a16:creationId xmlns:a16="http://schemas.microsoft.com/office/drawing/2014/main" id="{D836CC92-35D9-47A9-AF85-4186655AAD22}"/>
              </a:ext>
            </a:extLst>
          </p:cNvPr>
          <p:cNvSpPr/>
          <p:nvPr/>
        </p:nvSpPr>
        <p:spPr bwMode="auto">
          <a:xfrm>
            <a:off x="8236954" y="1469541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32 ft</a:t>
            </a:r>
          </a:p>
        </p:txBody>
      </p:sp>
      <p:sp>
        <p:nvSpPr>
          <p:cNvPr id="139" name="Flowchart: Process 138">
            <a:extLst>
              <a:ext uri="{FF2B5EF4-FFF2-40B4-BE49-F238E27FC236}">
                <a16:creationId xmlns:a16="http://schemas.microsoft.com/office/drawing/2014/main" id="{DE53BDCD-0BA0-46FA-8329-1057B55438F3}"/>
              </a:ext>
            </a:extLst>
          </p:cNvPr>
          <p:cNvSpPr/>
          <p:nvPr/>
        </p:nvSpPr>
        <p:spPr bwMode="auto">
          <a:xfrm>
            <a:off x="8236954" y="1771654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0" name="Flowchart: Process 139">
            <a:extLst>
              <a:ext uri="{FF2B5EF4-FFF2-40B4-BE49-F238E27FC236}">
                <a16:creationId xmlns:a16="http://schemas.microsoft.com/office/drawing/2014/main" id="{176166EB-58E1-45A4-AA3F-58C6969CACE2}"/>
              </a:ext>
            </a:extLst>
          </p:cNvPr>
          <p:cNvSpPr/>
          <p:nvPr/>
        </p:nvSpPr>
        <p:spPr bwMode="auto">
          <a:xfrm>
            <a:off x="8236954" y="2131016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1" name="Flowchart: Process 140">
            <a:extLst>
              <a:ext uri="{FF2B5EF4-FFF2-40B4-BE49-F238E27FC236}">
                <a16:creationId xmlns:a16="http://schemas.microsoft.com/office/drawing/2014/main" id="{23C72CAA-766B-48F8-A917-143B388555EB}"/>
              </a:ext>
            </a:extLst>
          </p:cNvPr>
          <p:cNvSpPr/>
          <p:nvPr/>
        </p:nvSpPr>
        <p:spPr bwMode="auto">
          <a:xfrm>
            <a:off x="8236954" y="2902568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2" name="Flowchart: Process 141">
            <a:extLst>
              <a:ext uri="{FF2B5EF4-FFF2-40B4-BE49-F238E27FC236}">
                <a16:creationId xmlns:a16="http://schemas.microsoft.com/office/drawing/2014/main" id="{E3332EBB-FBD9-49D6-BD13-78A1308B21B7}"/>
              </a:ext>
            </a:extLst>
          </p:cNvPr>
          <p:cNvSpPr/>
          <p:nvPr/>
        </p:nvSpPr>
        <p:spPr bwMode="auto">
          <a:xfrm>
            <a:off x="8236954" y="3338108"/>
            <a:ext cx="900000" cy="403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3" name="Flowchart: Process 142">
            <a:extLst>
              <a:ext uri="{FF2B5EF4-FFF2-40B4-BE49-F238E27FC236}">
                <a16:creationId xmlns:a16="http://schemas.microsoft.com/office/drawing/2014/main" id="{73F12300-0E14-4E40-B462-DE4EC607DCFC}"/>
              </a:ext>
            </a:extLst>
          </p:cNvPr>
          <p:cNvSpPr/>
          <p:nvPr/>
        </p:nvSpPr>
        <p:spPr bwMode="auto">
          <a:xfrm>
            <a:off x="8236954" y="4245176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4" name="Flowchart: Process 143">
            <a:extLst>
              <a:ext uri="{FF2B5EF4-FFF2-40B4-BE49-F238E27FC236}">
                <a16:creationId xmlns:a16="http://schemas.microsoft.com/office/drawing/2014/main" id="{240F4B5C-4436-4359-8DE1-AF9747A9086B}"/>
              </a:ext>
            </a:extLst>
          </p:cNvPr>
          <p:cNvSpPr/>
          <p:nvPr/>
        </p:nvSpPr>
        <p:spPr bwMode="auto">
          <a:xfrm>
            <a:off x="8236954" y="3807654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5" name="Flowchart: Process 144">
            <a:extLst>
              <a:ext uri="{FF2B5EF4-FFF2-40B4-BE49-F238E27FC236}">
                <a16:creationId xmlns:a16="http://schemas.microsoft.com/office/drawing/2014/main" id="{27D44244-D69F-4236-980B-675F53CED8DF}"/>
              </a:ext>
            </a:extLst>
          </p:cNvPr>
          <p:cNvSpPr/>
          <p:nvPr/>
        </p:nvSpPr>
        <p:spPr bwMode="auto">
          <a:xfrm>
            <a:off x="8236954" y="4684618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L1*R1, L2R1</a:t>
            </a:r>
          </a:p>
        </p:txBody>
      </p:sp>
      <p:sp>
        <p:nvSpPr>
          <p:cNvPr id="146" name="Flowchart: Process 145">
            <a:extLst>
              <a:ext uri="{FF2B5EF4-FFF2-40B4-BE49-F238E27FC236}">
                <a16:creationId xmlns:a16="http://schemas.microsoft.com/office/drawing/2014/main" id="{A5DE081B-4118-4B38-9A24-EE8DF2646D0E}"/>
              </a:ext>
            </a:extLst>
          </p:cNvPr>
          <p:cNvSpPr/>
          <p:nvPr/>
        </p:nvSpPr>
        <p:spPr bwMode="auto">
          <a:xfrm>
            <a:off x="83127" y="5841861"/>
            <a:ext cx="144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Applications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7" name="Flowchart: Process 146">
            <a:extLst>
              <a:ext uri="{FF2B5EF4-FFF2-40B4-BE49-F238E27FC236}">
                <a16:creationId xmlns:a16="http://schemas.microsoft.com/office/drawing/2014/main" id="{FF4851DF-3247-4A99-B1C6-C4DE6E4D8E68}"/>
              </a:ext>
            </a:extLst>
          </p:cNvPr>
          <p:cNvSpPr/>
          <p:nvPr/>
        </p:nvSpPr>
        <p:spPr bwMode="auto">
          <a:xfrm>
            <a:off x="1676407" y="5841855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8" name="Flowchart: Process 147">
            <a:extLst>
              <a:ext uri="{FF2B5EF4-FFF2-40B4-BE49-F238E27FC236}">
                <a16:creationId xmlns:a16="http://schemas.microsoft.com/office/drawing/2014/main" id="{450EB8C1-BC73-44FA-AD41-B75791923A80}"/>
              </a:ext>
            </a:extLst>
          </p:cNvPr>
          <p:cNvSpPr/>
          <p:nvPr/>
        </p:nvSpPr>
        <p:spPr bwMode="auto">
          <a:xfrm>
            <a:off x="2617207" y="5841855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9" name="Flowchart: Process 148">
            <a:extLst>
              <a:ext uri="{FF2B5EF4-FFF2-40B4-BE49-F238E27FC236}">
                <a16:creationId xmlns:a16="http://schemas.microsoft.com/office/drawing/2014/main" id="{C8DEF223-2296-46EC-B0B8-C1521474C092}"/>
              </a:ext>
            </a:extLst>
          </p:cNvPr>
          <p:cNvSpPr/>
          <p:nvPr/>
        </p:nvSpPr>
        <p:spPr bwMode="auto">
          <a:xfrm>
            <a:off x="3558007" y="5841855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0" name="Flowchart: Process 149">
            <a:extLst>
              <a:ext uri="{FF2B5EF4-FFF2-40B4-BE49-F238E27FC236}">
                <a16:creationId xmlns:a16="http://schemas.microsoft.com/office/drawing/2014/main" id="{81B6C14D-3D06-454D-889E-92BCDFE38221}"/>
              </a:ext>
            </a:extLst>
          </p:cNvPr>
          <p:cNvSpPr/>
          <p:nvPr/>
        </p:nvSpPr>
        <p:spPr bwMode="auto">
          <a:xfrm>
            <a:off x="4498810" y="5841855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1" name="Flowchart: Process 150">
            <a:extLst>
              <a:ext uri="{FF2B5EF4-FFF2-40B4-BE49-F238E27FC236}">
                <a16:creationId xmlns:a16="http://schemas.microsoft.com/office/drawing/2014/main" id="{C716DB5D-E257-4E64-B785-6FF640D58915}"/>
              </a:ext>
            </a:extLst>
          </p:cNvPr>
          <p:cNvSpPr/>
          <p:nvPr/>
        </p:nvSpPr>
        <p:spPr bwMode="auto">
          <a:xfrm>
            <a:off x="5439615" y="5841855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2" name="Flowchart: Process 151">
            <a:extLst>
              <a:ext uri="{FF2B5EF4-FFF2-40B4-BE49-F238E27FC236}">
                <a16:creationId xmlns:a16="http://schemas.microsoft.com/office/drawing/2014/main" id="{8C3B87CE-01AA-4D5D-9D18-E12085479D9B}"/>
              </a:ext>
            </a:extLst>
          </p:cNvPr>
          <p:cNvSpPr/>
          <p:nvPr/>
        </p:nvSpPr>
        <p:spPr bwMode="auto">
          <a:xfrm>
            <a:off x="6380421" y="5841855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3" name="Flowchart: Process 152">
            <a:extLst>
              <a:ext uri="{FF2B5EF4-FFF2-40B4-BE49-F238E27FC236}">
                <a16:creationId xmlns:a16="http://schemas.microsoft.com/office/drawing/2014/main" id="{9320482C-C6ED-4759-8A86-678C4A66E870}"/>
              </a:ext>
            </a:extLst>
          </p:cNvPr>
          <p:cNvSpPr/>
          <p:nvPr/>
        </p:nvSpPr>
        <p:spPr bwMode="auto">
          <a:xfrm>
            <a:off x="7310003" y="5841850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4" name="Flowchart: Process 153">
            <a:extLst>
              <a:ext uri="{FF2B5EF4-FFF2-40B4-BE49-F238E27FC236}">
                <a16:creationId xmlns:a16="http://schemas.microsoft.com/office/drawing/2014/main" id="{40EAB259-BEE7-482F-BCFD-3BCDBC0439F4}"/>
              </a:ext>
            </a:extLst>
          </p:cNvPr>
          <p:cNvSpPr/>
          <p:nvPr/>
        </p:nvSpPr>
        <p:spPr bwMode="auto">
          <a:xfrm>
            <a:off x="8250809" y="5841850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8E3511FF-7D9A-437A-A91B-CE778D7D6CCC}"/>
              </a:ext>
            </a:extLst>
          </p:cNvPr>
          <p:cNvSpPr txBox="1"/>
          <p:nvPr/>
        </p:nvSpPr>
        <p:spPr>
          <a:xfrm>
            <a:off x="1109902" y="6213767"/>
            <a:ext cx="543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6X2 Model for POL application will be released separately.</a:t>
            </a:r>
          </a:p>
        </p:txBody>
      </p:sp>
      <p:sp>
        <p:nvSpPr>
          <p:cNvPr id="94" name="Flowchart: Process 93">
            <a:extLst>
              <a:ext uri="{FF2B5EF4-FFF2-40B4-BE49-F238E27FC236}">
                <a16:creationId xmlns:a16="http://schemas.microsoft.com/office/drawing/2014/main" id="{A9857D24-120E-4A32-84E3-A2F7FB80A921}"/>
              </a:ext>
            </a:extLst>
          </p:cNvPr>
          <p:cNvSpPr/>
          <p:nvPr/>
        </p:nvSpPr>
        <p:spPr bwMode="auto">
          <a:xfrm>
            <a:off x="83122" y="5041751"/>
            <a:ext cx="1440000" cy="540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ULW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5" name="Flowchart: Process 94">
            <a:extLst>
              <a:ext uri="{FF2B5EF4-FFF2-40B4-BE49-F238E27FC236}">
                <a16:creationId xmlns:a16="http://schemas.microsoft.com/office/drawing/2014/main" id="{B0CFD971-37CE-4774-834C-485F15D672FC}"/>
              </a:ext>
            </a:extLst>
          </p:cNvPr>
          <p:cNvSpPr/>
          <p:nvPr/>
        </p:nvSpPr>
        <p:spPr bwMode="auto">
          <a:xfrm>
            <a:off x="1676402" y="5031355"/>
            <a:ext cx="900000" cy="781881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M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CT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U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N -</a:t>
            </a:r>
          </a:p>
        </p:txBody>
      </p:sp>
      <p:sp>
        <p:nvSpPr>
          <p:cNvPr id="96" name="Flowchart: Process 95">
            <a:extLst>
              <a:ext uri="{FF2B5EF4-FFF2-40B4-BE49-F238E27FC236}">
                <a16:creationId xmlns:a16="http://schemas.microsoft.com/office/drawing/2014/main" id="{E4733FE7-3557-4E6F-A16B-AEE4150D3970}"/>
              </a:ext>
            </a:extLst>
          </p:cNvPr>
          <p:cNvSpPr/>
          <p:nvPr/>
        </p:nvSpPr>
        <p:spPr bwMode="auto">
          <a:xfrm>
            <a:off x="2617202" y="5031355"/>
            <a:ext cx="900000" cy="781881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M –7542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CT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U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N -</a:t>
            </a:r>
          </a:p>
        </p:txBody>
      </p:sp>
      <p:sp>
        <p:nvSpPr>
          <p:cNvPr id="97" name="Flowchart: Process 96">
            <a:extLst>
              <a:ext uri="{FF2B5EF4-FFF2-40B4-BE49-F238E27FC236}">
                <a16:creationId xmlns:a16="http://schemas.microsoft.com/office/drawing/2014/main" id="{21CBC2F1-7F96-4F56-A953-A026B5BBE99E}"/>
              </a:ext>
            </a:extLst>
          </p:cNvPr>
          <p:cNvSpPr/>
          <p:nvPr/>
        </p:nvSpPr>
        <p:spPr bwMode="auto">
          <a:xfrm>
            <a:off x="3558002" y="5031355"/>
            <a:ext cx="900000" cy="781881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M –7570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CT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U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N -</a:t>
            </a:r>
          </a:p>
        </p:txBody>
      </p:sp>
      <p:sp>
        <p:nvSpPr>
          <p:cNvPr id="98" name="Flowchart: Process 97">
            <a:extLst>
              <a:ext uri="{FF2B5EF4-FFF2-40B4-BE49-F238E27FC236}">
                <a16:creationId xmlns:a16="http://schemas.microsoft.com/office/drawing/2014/main" id="{5B5CBA8D-A375-4544-B69C-3BEB3F190B27}"/>
              </a:ext>
            </a:extLst>
          </p:cNvPr>
          <p:cNvSpPr/>
          <p:nvPr/>
        </p:nvSpPr>
        <p:spPr bwMode="auto">
          <a:xfrm>
            <a:off x="4498805" y="5031355"/>
            <a:ext cx="900000" cy="781881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M –7698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CT –6650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U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N -</a:t>
            </a:r>
          </a:p>
        </p:txBody>
      </p:sp>
      <p:sp>
        <p:nvSpPr>
          <p:cNvPr id="99" name="Flowchart: Process 98">
            <a:extLst>
              <a:ext uri="{FF2B5EF4-FFF2-40B4-BE49-F238E27FC236}">
                <a16:creationId xmlns:a16="http://schemas.microsoft.com/office/drawing/2014/main" id="{708BCC96-4E9C-4F7C-833B-8344390BC760}"/>
              </a:ext>
            </a:extLst>
          </p:cNvPr>
          <p:cNvSpPr/>
          <p:nvPr/>
        </p:nvSpPr>
        <p:spPr bwMode="auto">
          <a:xfrm>
            <a:off x="5439610" y="5031355"/>
            <a:ext cx="900000" cy="781881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M –7626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CT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U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N -</a:t>
            </a:r>
          </a:p>
        </p:txBody>
      </p:sp>
      <p:sp>
        <p:nvSpPr>
          <p:cNvPr id="100" name="Flowchart: Process 99">
            <a:extLst>
              <a:ext uri="{FF2B5EF4-FFF2-40B4-BE49-F238E27FC236}">
                <a16:creationId xmlns:a16="http://schemas.microsoft.com/office/drawing/2014/main" id="{3DAB8218-FCD8-44EF-A415-0D42E38BD0D4}"/>
              </a:ext>
            </a:extLst>
          </p:cNvPr>
          <p:cNvSpPr/>
          <p:nvPr/>
        </p:nvSpPr>
        <p:spPr bwMode="auto">
          <a:xfrm>
            <a:off x="6380416" y="5031355"/>
            <a:ext cx="900000" cy="781881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M -7654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CT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U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N -</a:t>
            </a:r>
          </a:p>
        </p:txBody>
      </p:sp>
      <p:sp>
        <p:nvSpPr>
          <p:cNvPr id="101" name="Flowchart: Process 100">
            <a:extLst>
              <a:ext uri="{FF2B5EF4-FFF2-40B4-BE49-F238E27FC236}">
                <a16:creationId xmlns:a16="http://schemas.microsoft.com/office/drawing/2014/main" id="{5B92DC58-02AE-4E09-B2B8-64C464AC9F15}"/>
              </a:ext>
            </a:extLst>
          </p:cNvPr>
          <p:cNvSpPr/>
          <p:nvPr/>
        </p:nvSpPr>
        <p:spPr bwMode="auto">
          <a:xfrm>
            <a:off x="7309998" y="5031350"/>
            <a:ext cx="900000" cy="781881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M –7682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CT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U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N -</a:t>
            </a:r>
          </a:p>
        </p:txBody>
      </p:sp>
      <p:sp>
        <p:nvSpPr>
          <p:cNvPr id="102" name="Flowchart: Process 101">
            <a:extLst>
              <a:ext uri="{FF2B5EF4-FFF2-40B4-BE49-F238E27FC236}">
                <a16:creationId xmlns:a16="http://schemas.microsoft.com/office/drawing/2014/main" id="{B3312245-352E-463F-B46F-0B014194EFF5}"/>
              </a:ext>
            </a:extLst>
          </p:cNvPr>
          <p:cNvSpPr/>
          <p:nvPr/>
        </p:nvSpPr>
        <p:spPr bwMode="auto">
          <a:xfrm>
            <a:off x="8250804" y="5031350"/>
            <a:ext cx="900000" cy="781881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M –7710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CT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U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N -</a:t>
            </a:r>
          </a:p>
        </p:txBody>
      </p:sp>
      <p:sp>
        <p:nvSpPr>
          <p:cNvPr id="103" name="Flowchart: Process 102">
            <a:extLst>
              <a:ext uri="{FF2B5EF4-FFF2-40B4-BE49-F238E27FC236}">
                <a16:creationId xmlns:a16="http://schemas.microsoft.com/office/drawing/2014/main" id="{37ED3DAD-039C-47A1-A9F0-CA7CC5C09403}"/>
              </a:ext>
            </a:extLst>
          </p:cNvPr>
          <p:cNvSpPr/>
          <p:nvPr/>
        </p:nvSpPr>
        <p:spPr bwMode="auto">
          <a:xfrm>
            <a:off x="5436984" y="4247756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4" name="Flowchart: Process 103">
            <a:extLst>
              <a:ext uri="{FF2B5EF4-FFF2-40B4-BE49-F238E27FC236}">
                <a16:creationId xmlns:a16="http://schemas.microsoft.com/office/drawing/2014/main" id="{8157BEB6-B805-48DC-AF35-D78FD41D2B92}"/>
              </a:ext>
            </a:extLst>
          </p:cNvPr>
          <p:cNvSpPr/>
          <p:nvPr/>
        </p:nvSpPr>
        <p:spPr bwMode="auto">
          <a:xfrm>
            <a:off x="4484955" y="4247755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New FES</a:t>
            </a:r>
          </a:p>
        </p:txBody>
      </p:sp>
      <p:sp>
        <p:nvSpPr>
          <p:cNvPr id="105" name="Flowchart: Process 104">
            <a:extLst>
              <a:ext uri="{FF2B5EF4-FFF2-40B4-BE49-F238E27FC236}">
                <a16:creationId xmlns:a16="http://schemas.microsoft.com/office/drawing/2014/main" id="{8D4EC993-4EE6-4BE2-91BE-93FD3CA51D91}"/>
              </a:ext>
            </a:extLst>
          </p:cNvPr>
          <p:cNvSpPr/>
          <p:nvPr/>
        </p:nvSpPr>
        <p:spPr bwMode="auto">
          <a:xfrm>
            <a:off x="4484950" y="3807101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000" i="0" u="none" strike="noStrike" cap="none" normalizeH="0" baseline="0" dirty="0">
                <a:ln>
                  <a:noFill/>
                </a:ln>
                <a:effectLst/>
                <a:latin typeface="Verdana" pitchFamily="34" charset="0"/>
              </a:rPr>
              <a:t>Dual Tank</a:t>
            </a:r>
          </a:p>
          <a:p>
            <a:pPr marL="0" marR="0" indent="0" algn="ctr" defTabSz="455613" rtl="0" eaLnBrk="0" fontAlgn="base" latinLnBrk="0" hangingPunct="0"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000" dirty="0">
                <a:latin typeface="Verdana" pitchFamily="34" charset="0"/>
              </a:rPr>
              <a:t>+220Litres</a:t>
            </a:r>
            <a:endParaRPr kumimoji="0" lang="en-US" sz="1000" i="0" u="none" strike="noStrike" cap="none" normalizeH="0" baseline="0" dirty="0">
              <a:ln>
                <a:noFill/>
              </a:ln>
              <a:effectLst/>
              <a:latin typeface="Verdana" pitchFamily="34" charset="0"/>
            </a:endParaRPr>
          </a:p>
        </p:txBody>
      </p:sp>
      <p:sp>
        <p:nvSpPr>
          <p:cNvPr id="106" name="Flowchart: Process 105">
            <a:extLst>
              <a:ext uri="{FF2B5EF4-FFF2-40B4-BE49-F238E27FC236}">
                <a16:creationId xmlns:a16="http://schemas.microsoft.com/office/drawing/2014/main" id="{F4AD42A0-BBD5-4D36-8741-462E6496B525}"/>
              </a:ext>
            </a:extLst>
          </p:cNvPr>
          <p:cNvSpPr/>
          <p:nvPr/>
        </p:nvSpPr>
        <p:spPr bwMode="auto">
          <a:xfrm>
            <a:off x="5425760" y="3807659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Dual Tank</a:t>
            </a:r>
          </a:p>
          <a:p>
            <a:pPr algn="ctr" defTabSz="455613" eaLnBrk="0" fontAlgn="base" hangingPunct="0"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+300Litres</a:t>
            </a:r>
          </a:p>
        </p:txBody>
      </p:sp>
      <p:sp>
        <p:nvSpPr>
          <p:cNvPr id="107" name="Flowchart: Process 106">
            <a:extLst>
              <a:ext uri="{FF2B5EF4-FFF2-40B4-BE49-F238E27FC236}">
                <a16:creationId xmlns:a16="http://schemas.microsoft.com/office/drawing/2014/main" id="{11485987-CAF9-4A7E-AD8A-83ECDE4A47EE}"/>
              </a:ext>
            </a:extLst>
          </p:cNvPr>
          <p:cNvSpPr/>
          <p:nvPr/>
        </p:nvSpPr>
        <p:spPr bwMode="auto">
          <a:xfrm>
            <a:off x="6366566" y="3807659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Dual Tank</a:t>
            </a:r>
          </a:p>
          <a:p>
            <a:pPr algn="ctr" defTabSz="455613" eaLnBrk="0" fontAlgn="base" hangingPunct="0"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+375Litres</a:t>
            </a:r>
          </a:p>
        </p:txBody>
      </p:sp>
      <p:sp>
        <p:nvSpPr>
          <p:cNvPr id="108" name="Flowchart: Process 107">
            <a:extLst>
              <a:ext uri="{FF2B5EF4-FFF2-40B4-BE49-F238E27FC236}">
                <a16:creationId xmlns:a16="http://schemas.microsoft.com/office/drawing/2014/main" id="{22E5A903-E5E7-4FE5-AD07-4557A19F1B8A}"/>
              </a:ext>
            </a:extLst>
          </p:cNvPr>
          <p:cNvSpPr/>
          <p:nvPr/>
        </p:nvSpPr>
        <p:spPr bwMode="auto">
          <a:xfrm>
            <a:off x="76198" y="2516344"/>
            <a:ext cx="1440000" cy="253659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Rear Axle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9" name="Flowchart: Process 108">
            <a:extLst>
              <a:ext uri="{FF2B5EF4-FFF2-40B4-BE49-F238E27FC236}">
                <a16:creationId xmlns:a16="http://schemas.microsoft.com/office/drawing/2014/main" id="{65BF083A-9D5A-4801-8E19-65DB8881B8E0}"/>
              </a:ext>
            </a:extLst>
          </p:cNvPr>
          <p:cNvSpPr/>
          <p:nvPr/>
        </p:nvSpPr>
        <p:spPr bwMode="auto">
          <a:xfrm>
            <a:off x="1669478" y="2474775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Mer</a:t>
            </a:r>
            <a:r>
              <a:rPr kumimoji="0" 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 MS15i</a:t>
            </a:r>
            <a:r>
              <a:rPr kumimoji="0" lang="en-US" sz="9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 </a:t>
            </a:r>
            <a:r>
              <a:rPr kumimoji="0" lang="en-US" sz="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5.29</a:t>
            </a:r>
            <a:endParaRPr kumimoji="0" lang="en-US" sz="9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0" name="Flowchart: Process 109">
            <a:extLst>
              <a:ext uri="{FF2B5EF4-FFF2-40B4-BE49-F238E27FC236}">
                <a16:creationId xmlns:a16="http://schemas.microsoft.com/office/drawing/2014/main" id="{A9F22922-06B5-4731-A9F6-D60291F6E182}"/>
              </a:ext>
            </a:extLst>
          </p:cNvPr>
          <p:cNvSpPr/>
          <p:nvPr/>
        </p:nvSpPr>
        <p:spPr bwMode="auto">
          <a:xfrm>
            <a:off x="2610278" y="2474775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 err="1">
                <a:latin typeface="Verdana" pitchFamily="34" charset="0"/>
              </a:rPr>
              <a:t>Mer</a:t>
            </a:r>
            <a:r>
              <a:rPr lang="en-US" sz="1000" dirty="0">
                <a:latin typeface="Verdana" pitchFamily="34" charset="0"/>
              </a:rPr>
              <a:t> MS15i</a:t>
            </a:r>
            <a:r>
              <a:rPr lang="en-US" sz="1050" dirty="0">
                <a:latin typeface="Verdana" pitchFamily="34" charset="0"/>
              </a:rPr>
              <a:t> </a:t>
            </a:r>
            <a:r>
              <a:rPr lang="en-US" sz="800" dirty="0">
                <a:latin typeface="Verdana" pitchFamily="34" charset="0"/>
              </a:rPr>
              <a:t>5.57</a:t>
            </a:r>
            <a:endParaRPr lang="en-US" sz="1050" dirty="0">
              <a:latin typeface="Verdana" pitchFamily="34" charset="0"/>
            </a:endParaRPr>
          </a:p>
        </p:txBody>
      </p:sp>
      <p:sp>
        <p:nvSpPr>
          <p:cNvPr id="117" name="Flowchart: Process 116">
            <a:extLst>
              <a:ext uri="{FF2B5EF4-FFF2-40B4-BE49-F238E27FC236}">
                <a16:creationId xmlns:a16="http://schemas.microsoft.com/office/drawing/2014/main" id="{A9F22922-06B5-4731-A9F6-D60291F6E182}"/>
              </a:ext>
            </a:extLst>
          </p:cNvPr>
          <p:cNvSpPr/>
          <p:nvPr/>
        </p:nvSpPr>
        <p:spPr bwMode="auto">
          <a:xfrm>
            <a:off x="3552687" y="2482446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 err="1">
                <a:latin typeface="Verdana" pitchFamily="34" charset="0"/>
              </a:rPr>
              <a:t>Mer</a:t>
            </a:r>
            <a:r>
              <a:rPr lang="en-US" sz="1000" dirty="0">
                <a:latin typeface="Verdana" pitchFamily="34" charset="0"/>
              </a:rPr>
              <a:t> MS15i</a:t>
            </a:r>
            <a:r>
              <a:rPr lang="en-US" sz="1050" dirty="0">
                <a:latin typeface="Verdana" pitchFamily="34" charset="0"/>
              </a:rPr>
              <a:t> </a:t>
            </a:r>
            <a:r>
              <a:rPr lang="en-US" sz="800" dirty="0">
                <a:latin typeface="Verdana" pitchFamily="34" charset="0"/>
              </a:rPr>
              <a:t>6.17</a:t>
            </a:r>
            <a:endParaRPr lang="en-US" sz="1050" dirty="0">
              <a:latin typeface="Verdana" pitchFamily="34" charset="0"/>
            </a:endParaRPr>
          </a:p>
        </p:txBody>
      </p:sp>
      <p:sp>
        <p:nvSpPr>
          <p:cNvPr id="118" name="Flowchart: Process 117">
            <a:extLst>
              <a:ext uri="{FF2B5EF4-FFF2-40B4-BE49-F238E27FC236}">
                <a16:creationId xmlns:a16="http://schemas.microsoft.com/office/drawing/2014/main" id="{A9F22922-06B5-4731-A9F6-D60291F6E182}"/>
              </a:ext>
            </a:extLst>
          </p:cNvPr>
          <p:cNvSpPr/>
          <p:nvPr/>
        </p:nvSpPr>
        <p:spPr bwMode="auto">
          <a:xfrm>
            <a:off x="5430665" y="2486098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Dana 92S </a:t>
            </a:r>
            <a:r>
              <a:rPr lang="en-US" sz="800" dirty="0">
                <a:latin typeface="Verdana" pitchFamily="34" charset="0"/>
              </a:rPr>
              <a:t>5.29</a:t>
            </a:r>
            <a:endParaRPr lang="en-US" sz="1050" dirty="0">
              <a:latin typeface="Verdana" pitchFamily="34" charset="0"/>
            </a:endParaRPr>
          </a:p>
        </p:txBody>
      </p:sp>
      <p:sp>
        <p:nvSpPr>
          <p:cNvPr id="119" name="Flowchart: Process 118">
            <a:extLst>
              <a:ext uri="{FF2B5EF4-FFF2-40B4-BE49-F238E27FC236}">
                <a16:creationId xmlns:a16="http://schemas.microsoft.com/office/drawing/2014/main" id="{A9F22922-06B5-4731-A9F6-D60291F6E182}"/>
              </a:ext>
            </a:extLst>
          </p:cNvPr>
          <p:cNvSpPr/>
          <p:nvPr/>
        </p:nvSpPr>
        <p:spPr bwMode="auto">
          <a:xfrm>
            <a:off x="6362599" y="2482988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Dana 92S </a:t>
            </a:r>
            <a:r>
              <a:rPr lang="en-US" sz="800" dirty="0">
                <a:latin typeface="Verdana" pitchFamily="34" charset="0"/>
              </a:rPr>
              <a:t>5.57</a:t>
            </a:r>
            <a:endParaRPr lang="en-US" sz="1050" dirty="0">
              <a:latin typeface="Verdana" pitchFamily="34" charset="0"/>
            </a:endParaRPr>
          </a:p>
        </p:txBody>
      </p:sp>
      <p:sp>
        <p:nvSpPr>
          <p:cNvPr id="120" name="Flowchart: Process 119">
            <a:extLst>
              <a:ext uri="{FF2B5EF4-FFF2-40B4-BE49-F238E27FC236}">
                <a16:creationId xmlns:a16="http://schemas.microsoft.com/office/drawing/2014/main" id="{A9F22922-06B5-4731-A9F6-D60291F6E182}"/>
              </a:ext>
            </a:extLst>
          </p:cNvPr>
          <p:cNvSpPr/>
          <p:nvPr/>
        </p:nvSpPr>
        <p:spPr bwMode="auto">
          <a:xfrm>
            <a:off x="7298390" y="2482987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Dana 92S </a:t>
            </a:r>
            <a:r>
              <a:rPr lang="en-US" sz="800" dirty="0">
                <a:latin typeface="Verdana" pitchFamily="34" charset="0"/>
              </a:rPr>
              <a:t>6.17</a:t>
            </a:r>
            <a:endParaRPr lang="en-US" sz="1050" dirty="0">
              <a:latin typeface="Verdana" pitchFamily="34" charset="0"/>
            </a:endParaRPr>
          </a:p>
        </p:txBody>
      </p:sp>
      <p:sp>
        <p:nvSpPr>
          <p:cNvPr id="121" name="Flowchart: Process 120">
            <a:extLst>
              <a:ext uri="{FF2B5EF4-FFF2-40B4-BE49-F238E27FC236}">
                <a16:creationId xmlns:a16="http://schemas.microsoft.com/office/drawing/2014/main" id="{A9F22922-06B5-4731-A9F6-D60291F6E182}"/>
              </a:ext>
            </a:extLst>
          </p:cNvPr>
          <p:cNvSpPr/>
          <p:nvPr/>
        </p:nvSpPr>
        <p:spPr bwMode="auto">
          <a:xfrm>
            <a:off x="4492436" y="2486661"/>
            <a:ext cx="900000" cy="364395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900" dirty="0" err="1">
                <a:latin typeface="Verdana" pitchFamily="34" charset="0"/>
              </a:rPr>
              <a:t>Mer</a:t>
            </a:r>
            <a:r>
              <a:rPr lang="en-US" sz="900" dirty="0">
                <a:latin typeface="Verdana" pitchFamily="34" charset="0"/>
              </a:rPr>
              <a:t> </a:t>
            </a:r>
            <a:r>
              <a:rPr lang="en-US" sz="800" dirty="0">
                <a:latin typeface="Verdana" pitchFamily="34" charset="0"/>
              </a:rPr>
              <a:t>MT149.7 5.29</a:t>
            </a:r>
            <a:endParaRPr lang="en-US" sz="1050" dirty="0">
              <a:latin typeface="Verdana" pitchFamily="34" charset="0"/>
            </a:endParaRPr>
          </a:p>
        </p:txBody>
      </p:sp>
      <p:sp>
        <p:nvSpPr>
          <p:cNvPr id="122" name="Flowchart: Process 121">
            <a:extLst>
              <a:ext uri="{FF2B5EF4-FFF2-40B4-BE49-F238E27FC236}">
                <a16:creationId xmlns:a16="http://schemas.microsoft.com/office/drawing/2014/main" id="{A9F22922-06B5-4731-A9F6-D60291F6E182}"/>
              </a:ext>
            </a:extLst>
          </p:cNvPr>
          <p:cNvSpPr/>
          <p:nvPr/>
        </p:nvSpPr>
        <p:spPr bwMode="auto">
          <a:xfrm>
            <a:off x="8236954" y="2480482"/>
            <a:ext cx="900000" cy="364395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800" dirty="0">
                <a:latin typeface="Verdana" pitchFamily="34" charset="0"/>
              </a:rPr>
              <a:t>Dana</a:t>
            </a:r>
            <a:r>
              <a:rPr lang="en-US" sz="900" dirty="0">
                <a:latin typeface="Verdana" pitchFamily="34" charset="0"/>
              </a:rPr>
              <a:t> </a:t>
            </a:r>
            <a:r>
              <a:rPr lang="en-US" sz="800" dirty="0">
                <a:latin typeface="Verdana" pitchFamily="34" charset="0"/>
              </a:rPr>
              <a:t>DSHO44 5.29</a:t>
            </a:r>
            <a:endParaRPr lang="en-US" sz="1050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639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F219D25-CC9B-4418-8813-FA71648F4F7A}"/>
              </a:ext>
            </a:extLst>
          </p:cNvPr>
          <p:cNvSpPr txBox="1"/>
          <p:nvPr/>
        </p:nvSpPr>
        <p:spPr>
          <a:xfrm>
            <a:off x="464234" y="1219200"/>
            <a:ext cx="82155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L1*R1 -	H6-200HP, 6S850, 7mm Frame till 24ft LS, 8mm Frame for 		26ft and above, L1*Suspension</a:t>
            </a:r>
          </a:p>
          <a:p>
            <a:r>
              <a:rPr lang="en-US" dirty="0"/>
              <a:t>		SLE Sus for L1* only</a:t>
            </a:r>
          </a:p>
          <a:p>
            <a:r>
              <a:rPr lang="en-US" dirty="0"/>
              <a:t>		Loading Spans – 20 / 22 / 24 / 26 / 28 / 30 / 32</a:t>
            </a:r>
          </a:p>
          <a:p>
            <a:r>
              <a:rPr lang="en-US" dirty="0"/>
              <a:t>	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L2R1 - 	H6-200HP, 6S850, 7mm Frame till 24ft LS, 8mm Frame for 		26ft and above, L1*Suspension</a:t>
            </a:r>
          </a:p>
          <a:p>
            <a:r>
              <a:rPr lang="en-US" dirty="0"/>
              <a:t>		Loading Spans – 20 / 22 / 24 / 26 / 28 / 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2"/>
            <a:r>
              <a:rPr lang="en-US" dirty="0"/>
              <a:t>	6MT86, 7mm Frame, L2 Suspension</a:t>
            </a:r>
          </a:p>
          <a:p>
            <a:r>
              <a:rPr lang="en-US" dirty="0"/>
              <a:t>		Loading Spans – 20 / 22 / 24 / 26 / 28 / 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L2R3 -	6X4, N4-250HP, 9S1110, 8mm Frame, L2 Suspension</a:t>
            </a:r>
          </a:p>
          <a:p>
            <a:r>
              <a:rPr lang="en-US" dirty="0"/>
              <a:t>		Loading Span –  24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9BB2FF-ABDF-44AE-B049-C090D6479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1" y="0"/>
            <a:ext cx="6336704" cy="828328"/>
          </a:xfrm>
        </p:spPr>
        <p:txBody>
          <a:bodyPr/>
          <a:lstStyle/>
          <a:p>
            <a:r>
              <a:rPr lang="en-US" dirty="0"/>
              <a:t>MBP Models – 6X2 MAV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047DF1-4D1D-42C5-B0CE-0D2CD3F86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184520"/>
            <a:ext cx="5999268" cy="167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3093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E983E-403E-4CD3-B55C-10FFD5763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MBP Models – 6X4 MAV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438EF749-CD2C-4827-AA5E-C47335D35BCA}"/>
              </a:ext>
            </a:extLst>
          </p:cNvPr>
          <p:cNvSpPr/>
          <p:nvPr/>
        </p:nvSpPr>
        <p:spPr bwMode="auto">
          <a:xfrm>
            <a:off x="69272" y="1161675"/>
            <a:ext cx="144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Sub-Segment</a:t>
            </a: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5F433DF3-46A7-492C-92E9-9D908D0CE479}"/>
              </a:ext>
            </a:extLst>
          </p:cNvPr>
          <p:cNvSpPr/>
          <p:nvPr/>
        </p:nvSpPr>
        <p:spPr bwMode="auto">
          <a:xfrm>
            <a:off x="69272" y="1454724"/>
            <a:ext cx="144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Loading Span</a:t>
            </a: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22E5A903-E5E7-4FE5-AD07-4557A19F1B8A}"/>
              </a:ext>
            </a:extLst>
          </p:cNvPr>
          <p:cNvSpPr/>
          <p:nvPr/>
        </p:nvSpPr>
        <p:spPr bwMode="auto">
          <a:xfrm>
            <a:off x="69272" y="1740491"/>
            <a:ext cx="144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Engine Power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849ABAFE-3AFD-446D-BB75-E2EB3997A978}"/>
              </a:ext>
            </a:extLst>
          </p:cNvPr>
          <p:cNvSpPr/>
          <p:nvPr/>
        </p:nvSpPr>
        <p:spPr bwMode="auto">
          <a:xfrm>
            <a:off x="69272" y="2099853"/>
            <a:ext cx="144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GB </a:t>
            </a:r>
            <a:r>
              <a:rPr kumimoji="0" lang="en-US" sz="1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Config’n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06B0B088-8D03-419A-A16F-CF8A0B3E9281}"/>
              </a:ext>
            </a:extLst>
          </p:cNvPr>
          <p:cNvSpPr/>
          <p:nvPr/>
        </p:nvSpPr>
        <p:spPr bwMode="auto">
          <a:xfrm>
            <a:off x="69272" y="2871405"/>
            <a:ext cx="144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Suspension-</a:t>
            </a:r>
            <a:r>
              <a:rPr lang="en-US" sz="1100" dirty="0" err="1">
                <a:latin typeface="Verdana" pitchFamily="34" charset="0"/>
              </a:rPr>
              <a:t>Frt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B135EDA7-2D21-49EF-9D16-B6FD964C29AC}"/>
              </a:ext>
            </a:extLst>
          </p:cNvPr>
          <p:cNvSpPr/>
          <p:nvPr/>
        </p:nvSpPr>
        <p:spPr bwMode="auto">
          <a:xfrm>
            <a:off x="69272" y="3338118"/>
            <a:ext cx="1440000" cy="43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Suspension-Rear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8C370EE2-4E61-454E-BF09-3DA78E6E35E7}"/>
              </a:ext>
            </a:extLst>
          </p:cNvPr>
          <p:cNvSpPr/>
          <p:nvPr/>
        </p:nvSpPr>
        <p:spPr bwMode="auto">
          <a:xfrm>
            <a:off x="69272" y="4140849"/>
            <a:ext cx="1440000" cy="43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Cab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4D3BA197-27C7-4CFE-A719-E4325A6C4853}"/>
              </a:ext>
            </a:extLst>
          </p:cNvPr>
          <p:cNvSpPr/>
          <p:nvPr/>
        </p:nvSpPr>
        <p:spPr bwMode="auto">
          <a:xfrm>
            <a:off x="69272" y="3821732"/>
            <a:ext cx="144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Fuel Tank</a:t>
            </a:r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EAA9548A-C751-4F38-BCA1-13DAAE48DF24}"/>
              </a:ext>
            </a:extLst>
          </p:cNvPr>
          <p:cNvSpPr/>
          <p:nvPr/>
        </p:nvSpPr>
        <p:spPr bwMode="auto">
          <a:xfrm>
            <a:off x="69272" y="4651739"/>
            <a:ext cx="144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Load Road</a:t>
            </a:r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C811FC39-0AAE-4EA8-9C18-9CE6E827DD2E}"/>
              </a:ext>
            </a:extLst>
          </p:cNvPr>
          <p:cNvSpPr/>
          <p:nvPr/>
        </p:nvSpPr>
        <p:spPr bwMode="auto">
          <a:xfrm>
            <a:off x="1662552" y="1161670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82FB8A3C-0816-4640-AC4A-7DEE1B74E394}"/>
              </a:ext>
            </a:extLst>
          </p:cNvPr>
          <p:cNvSpPr/>
          <p:nvPr/>
        </p:nvSpPr>
        <p:spPr bwMode="auto">
          <a:xfrm>
            <a:off x="1662552" y="1454719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65BF083A-9D5A-4801-8E19-65DB8881B8E0}"/>
              </a:ext>
            </a:extLst>
          </p:cNvPr>
          <p:cNvSpPr/>
          <p:nvPr/>
        </p:nvSpPr>
        <p:spPr bwMode="auto">
          <a:xfrm>
            <a:off x="1662552" y="1740486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200HP H6</a:t>
            </a:r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716125F4-F395-47F7-BFF7-BEFCD12D0958}"/>
              </a:ext>
            </a:extLst>
          </p:cNvPr>
          <p:cNvSpPr/>
          <p:nvPr/>
        </p:nvSpPr>
        <p:spPr bwMode="auto">
          <a:xfrm>
            <a:off x="1662552" y="2099848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3" name="Flowchart: Process 22">
            <a:extLst>
              <a:ext uri="{FF2B5EF4-FFF2-40B4-BE49-F238E27FC236}">
                <a16:creationId xmlns:a16="http://schemas.microsoft.com/office/drawing/2014/main" id="{2A8D86E2-F619-48C8-9308-54B03F6E4352}"/>
              </a:ext>
            </a:extLst>
          </p:cNvPr>
          <p:cNvSpPr/>
          <p:nvPr/>
        </p:nvSpPr>
        <p:spPr bwMode="auto">
          <a:xfrm>
            <a:off x="1662552" y="2871400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F3780975-B3B3-414F-9C8B-B0D49B78B307}"/>
              </a:ext>
            </a:extLst>
          </p:cNvPr>
          <p:cNvSpPr/>
          <p:nvPr/>
        </p:nvSpPr>
        <p:spPr bwMode="auto">
          <a:xfrm>
            <a:off x="1662552" y="3338113"/>
            <a:ext cx="900000" cy="3996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E01ABC9F-7FF3-4A3F-8911-3DCC85E56FE8}"/>
              </a:ext>
            </a:extLst>
          </p:cNvPr>
          <p:cNvSpPr/>
          <p:nvPr/>
        </p:nvSpPr>
        <p:spPr bwMode="auto">
          <a:xfrm>
            <a:off x="1662552" y="4140843"/>
            <a:ext cx="900000" cy="43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G91 S</a:t>
            </a:r>
          </a:p>
        </p:txBody>
      </p:sp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D6F59DDB-9624-4078-BFF6-E069C4E76C23}"/>
              </a:ext>
            </a:extLst>
          </p:cNvPr>
          <p:cNvSpPr/>
          <p:nvPr/>
        </p:nvSpPr>
        <p:spPr bwMode="auto">
          <a:xfrm>
            <a:off x="1662552" y="3821727"/>
            <a:ext cx="900000" cy="253659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220 </a:t>
            </a:r>
            <a:r>
              <a:rPr kumimoji="0" lang="en-US" sz="1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litres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C8F51334-724C-4B74-9910-8D7A99FE0623}"/>
              </a:ext>
            </a:extLst>
          </p:cNvPr>
          <p:cNvSpPr/>
          <p:nvPr/>
        </p:nvSpPr>
        <p:spPr bwMode="auto">
          <a:xfrm>
            <a:off x="1659082" y="4658588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800" dirty="0">
                <a:latin typeface="Verdana" pitchFamily="34" charset="0"/>
              </a:rPr>
              <a:t>,</a:t>
            </a:r>
            <a:endParaRPr kumimoji="0" lang="en-US" sz="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8" name="Flowchart: Process 27">
            <a:extLst>
              <a:ext uri="{FF2B5EF4-FFF2-40B4-BE49-F238E27FC236}">
                <a16:creationId xmlns:a16="http://schemas.microsoft.com/office/drawing/2014/main" id="{6DF4719D-F2E1-4AE1-B7F5-8538E988625C}"/>
              </a:ext>
            </a:extLst>
          </p:cNvPr>
          <p:cNvSpPr/>
          <p:nvPr/>
        </p:nvSpPr>
        <p:spPr bwMode="auto">
          <a:xfrm>
            <a:off x="2603352" y="1161670"/>
            <a:ext cx="900000" cy="253659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6X4</a:t>
            </a:r>
          </a:p>
        </p:txBody>
      </p:sp>
      <p:sp>
        <p:nvSpPr>
          <p:cNvPr id="29" name="Flowchart: Process 28">
            <a:extLst>
              <a:ext uri="{FF2B5EF4-FFF2-40B4-BE49-F238E27FC236}">
                <a16:creationId xmlns:a16="http://schemas.microsoft.com/office/drawing/2014/main" id="{E466374B-FE9D-42B0-999E-D4632D7A56E9}"/>
              </a:ext>
            </a:extLst>
          </p:cNvPr>
          <p:cNvSpPr/>
          <p:nvPr/>
        </p:nvSpPr>
        <p:spPr bwMode="auto">
          <a:xfrm>
            <a:off x="2603352" y="1454719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A9F22922-06B5-4731-A9F6-D60291F6E182}"/>
              </a:ext>
            </a:extLst>
          </p:cNvPr>
          <p:cNvSpPr/>
          <p:nvPr/>
        </p:nvSpPr>
        <p:spPr bwMode="auto">
          <a:xfrm>
            <a:off x="2603352" y="1740486"/>
            <a:ext cx="900000" cy="253659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250HP N4</a:t>
            </a:r>
          </a:p>
        </p:txBody>
      </p:sp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635B6D43-88B2-42FA-9EF1-86E571459D7A}"/>
              </a:ext>
            </a:extLst>
          </p:cNvPr>
          <p:cNvSpPr/>
          <p:nvPr/>
        </p:nvSpPr>
        <p:spPr bwMode="auto">
          <a:xfrm>
            <a:off x="2603352" y="2871400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 err="1">
                <a:latin typeface="Verdana" pitchFamily="34" charset="0"/>
              </a:rPr>
              <a:t>SemiEllipt</a:t>
            </a:r>
            <a:r>
              <a:rPr lang="en-US" sz="1000" dirty="0">
                <a:latin typeface="Verdana" pitchFamily="34" charset="0"/>
              </a:rPr>
              <a:t> 8000kg</a:t>
            </a:r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C28F5115-AACB-4E31-95B2-F86D7A01FA1E}"/>
              </a:ext>
            </a:extLst>
          </p:cNvPr>
          <p:cNvSpPr/>
          <p:nvPr/>
        </p:nvSpPr>
        <p:spPr bwMode="auto">
          <a:xfrm>
            <a:off x="2603352" y="3338113"/>
            <a:ext cx="900000" cy="3990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NRS</a:t>
            </a:r>
          </a:p>
          <a:p>
            <a:pPr algn="ctr"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22000kg</a:t>
            </a:r>
          </a:p>
        </p:txBody>
      </p: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151610C7-53AC-4BCD-83D1-AEBCB2299FAE}"/>
              </a:ext>
            </a:extLst>
          </p:cNvPr>
          <p:cNvSpPr/>
          <p:nvPr/>
        </p:nvSpPr>
        <p:spPr bwMode="auto">
          <a:xfrm>
            <a:off x="2603352" y="4140843"/>
            <a:ext cx="900000" cy="43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WIM Eco/ Std</a:t>
            </a:r>
          </a:p>
        </p:txBody>
      </p:sp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68318809-EC54-4355-B928-98DE704DEF7C}"/>
              </a:ext>
            </a:extLst>
          </p:cNvPr>
          <p:cNvSpPr/>
          <p:nvPr/>
        </p:nvSpPr>
        <p:spPr bwMode="auto">
          <a:xfrm>
            <a:off x="2603352" y="3821727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300 </a:t>
            </a:r>
            <a:r>
              <a:rPr kumimoji="0" lang="en-US" sz="1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litres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6" name="Flowchart: Process 35">
            <a:extLst>
              <a:ext uri="{FF2B5EF4-FFF2-40B4-BE49-F238E27FC236}">
                <a16:creationId xmlns:a16="http://schemas.microsoft.com/office/drawing/2014/main" id="{630C1F01-04A1-46D8-933D-8C85E4D458EA}"/>
              </a:ext>
            </a:extLst>
          </p:cNvPr>
          <p:cNvSpPr/>
          <p:nvPr/>
        </p:nvSpPr>
        <p:spPr bwMode="auto">
          <a:xfrm>
            <a:off x="2603352" y="4651736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800" dirty="0">
                <a:latin typeface="Verdana" pitchFamily="34" charset="0"/>
              </a:rPr>
              <a:t>L1*R1, L2R1</a:t>
            </a:r>
          </a:p>
        </p:txBody>
      </p:sp>
      <p:sp>
        <p:nvSpPr>
          <p:cNvPr id="37" name="Flowchart: Process 36">
            <a:extLst>
              <a:ext uri="{FF2B5EF4-FFF2-40B4-BE49-F238E27FC236}">
                <a16:creationId xmlns:a16="http://schemas.microsoft.com/office/drawing/2014/main" id="{B758C7B7-4979-45C2-8456-80EDF9A210BC}"/>
              </a:ext>
            </a:extLst>
          </p:cNvPr>
          <p:cNvSpPr/>
          <p:nvPr/>
        </p:nvSpPr>
        <p:spPr bwMode="auto">
          <a:xfrm>
            <a:off x="3544152" y="1161670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8" name="Flowchart: Process 37">
            <a:extLst>
              <a:ext uri="{FF2B5EF4-FFF2-40B4-BE49-F238E27FC236}">
                <a16:creationId xmlns:a16="http://schemas.microsoft.com/office/drawing/2014/main" id="{994C6BAE-68B5-4B8A-B903-E9EEB8398BC0}"/>
              </a:ext>
            </a:extLst>
          </p:cNvPr>
          <p:cNvSpPr/>
          <p:nvPr/>
        </p:nvSpPr>
        <p:spPr bwMode="auto">
          <a:xfrm>
            <a:off x="3544152" y="1454719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4519C469-5D74-4FF0-A3F0-0A101D3865FD}"/>
              </a:ext>
            </a:extLst>
          </p:cNvPr>
          <p:cNvSpPr/>
          <p:nvPr/>
        </p:nvSpPr>
        <p:spPr bwMode="auto">
          <a:xfrm>
            <a:off x="3544152" y="1740486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72EFC8E8-C968-46EC-8FD0-CDFFB30F7DF7}"/>
              </a:ext>
            </a:extLst>
          </p:cNvPr>
          <p:cNvSpPr/>
          <p:nvPr/>
        </p:nvSpPr>
        <p:spPr bwMode="auto">
          <a:xfrm>
            <a:off x="3544152" y="2871400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000" dirty="0">
              <a:latin typeface="Verdana" pitchFamily="34" charset="0"/>
            </a:endParaRPr>
          </a:p>
        </p:txBody>
      </p:sp>
      <p:sp>
        <p:nvSpPr>
          <p:cNvPr id="42" name="Flowchart: Process 41">
            <a:extLst>
              <a:ext uri="{FF2B5EF4-FFF2-40B4-BE49-F238E27FC236}">
                <a16:creationId xmlns:a16="http://schemas.microsoft.com/office/drawing/2014/main" id="{FEDFE4E7-AC2E-403A-91E1-979D8D6F2339}"/>
              </a:ext>
            </a:extLst>
          </p:cNvPr>
          <p:cNvSpPr/>
          <p:nvPr/>
        </p:nvSpPr>
        <p:spPr bwMode="auto">
          <a:xfrm>
            <a:off x="3544152" y="3338113"/>
            <a:ext cx="900000" cy="3990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Bogie 26000kg</a:t>
            </a:r>
          </a:p>
        </p:txBody>
      </p:sp>
      <p:sp>
        <p:nvSpPr>
          <p:cNvPr id="43" name="Flowchart: Process 42">
            <a:extLst>
              <a:ext uri="{FF2B5EF4-FFF2-40B4-BE49-F238E27FC236}">
                <a16:creationId xmlns:a16="http://schemas.microsoft.com/office/drawing/2014/main" id="{09BEBA67-4759-4A4F-A957-2FE8F2D4F5E4}"/>
              </a:ext>
            </a:extLst>
          </p:cNvPr>
          <p:cNvSpPr/>
          <p:nvPr/>
        </p:nvSpPr>
        <p:spPr bwMode="auto">
          <a:xfrm>
            <a:off x="3544152" y="4140843"/>
            <a:ext cx="900000" cy="43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WSM Eco/ Std/ </a:t>
            </a:r>
            <a:r>
              <a:rPr kumimoji="0" lang="en-US" sz="1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Dlx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4" name="Flowchart: Process 43">
            <a:extLst>
              <a:ext uri="{FF2B5EF4-FFF2-40B4-BE49-F238E27FC236}">
                <a16:creationId xmlns:a16="http://schemas.microsoft.com/office/drawing/2014/main" id="{3460AE4A-7454-4046-8AB9-4FF1BB7B4D12}"/>
              </a:ext>
            </a:extLst>
          </p:cNvPr>
          <p:cNvSpPr/>
          <p:nvPr/>
        </p:nvSpPr>
        <p:spPr bwMode="auto">
          <a:xfrm>
            <a:off x="3544152" y="3821727"/>
            <a:ext cx="900000" cy="253659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375 </a:t>
            </a:r>
            <a:r>
              <a:rPr kumimoji="0" lang="en-US" sz="1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litres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3D3C7C03-B71D-44AC-A08B-06037EC1702C}"/>
              </a:ext>
            </a:extLst>
          </p:cNvPr>
          <p:cNvSpPr/>
          <p:nvPr/>
        </p:nvSpPr>
        <p:spPr bwMode="auto">
          <a:xfrm>
            <a:off x="3544152" y="4663838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800" dirty="0">
                <a:latin typeface="Verdana" pitchFamily="34" charset="0"/>
              </a:rPr>
              <a:t>L3R1</a:t>
            </a:r>
          </a:p>
        </p:txBody>
      </p:sp>
      <p:sp>
        <p:nvSpPr>
          <p:cNvPr id="46" name="Flowchart: Process 45">
            <a:extLst>
              <a:ext uri="{FF2B5EF4-FFF2-40B4-BE49-F238E27FC236}">
                <a16:creationId xmlns:a16="http://schemas.microsoft.com/office/drawing/2014/main" id="{F1EFCC6B-8CC7-48A4-A1DD-9D789BA57D8F}"/>
              </a:ext>
            </a:extLst>
          </p:cNvPr>
          <p:cNvSpPr/>
          <p:nvPr/>
        </p:nvSpPr>
        <p:spPr bwMode="auto">
          <a:xfrm>
            <a:off x="4484955" y="1161670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7" name="Flowchart: Process 46">
            <a:extLst>
              <a:ext uri="{FF2B5EF4-FFF2-40B4-BE49-F238E27FC236}">
                <a16:creationId xmlns:a16="http://schemas.microsoft.com/office/drawing/2014/main" id="{50899A98-2273-4B66-8DD5-D057B99A69B4}"/>
              </a:ext>
            </a:extLst>
          </p:cNvPr>
          <p:cNvSpPr/>
          <p:nvPr/>
        </p:nvSpPr>
        <p:spPr bwMode="auto">
          <a:xfrm>
            <a:off x="4484955" y="1454719"/>
            <a:ext cx="900000" cy="253659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24 ft</a:t>
            </a:r>
          </a:p>
        </p:txBody>
      </p:sp>
      <p:sp>
        <p:nvSpPr>
          <p:cNvPr id="48" name="Flowchart: Process 47">
            <a:extLst>
              <a:ext uri="{FF2B5EF4-FFF2-40B4-BE49-F238E27FC236}">
                <a16:creationId xmlns:a16="http://schemas.microsoft.com/office/drawing/2014/main" id="{39EEB417-7806-444C-8935-B19177206324}"/>
              </a:ext>
            </a:extLst>
          </p:cNvPr>
          <p:cNvSpPr/>
          <p:nvPr/>
        </p:nvSpPr>
        <p:spPr bwMode="auto">
          <a:xfrm>
            <a:off x="4484955" y="1740486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0" name="Flowchart: Process 49">
            <a:extLst>
              <a:ext uri="{FF2B5EF4-FFF2-40B4-BE49-F238E27FC236}">
                <a16:creationId xmlns:a16="http://schemas.microsoft.com/office/drawing/2014/main" id="{75C0EAA4-6620-4F5E-81D6-E7CF40994D09}"/>
              </a:ext>
            </a:extLst>
          </p:cNvPr>
          <p:cNvSpPr/>
          <p:nvPr/>
        </p:nvSpPr>
        <p:spPr bwMode="auto">
          <a:xfrm>
            <a:off x="4484955" y="2871400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Parabolic 8000kg</a:t>
            </a:r>
          </a:p>
        </p:txBody>
      </p:sp>
      <p:sp>
        <p:nvSpPr>
          <p:cNvPr id="51" name="Flowchart: Process 50">
            <a:extLst>
              <a:ext uri="{FF2B5EF4-FFF2-40B4-BE49-F238E27FC236}">
                <a16:creationId xmlns:a16="http://schemas.microsoft.com/office/drawing/2014/main" id="{D6A01F4F-2477-43F0-9B57-CCCCC40C3935}"/>
              </a:ext>
            </a:extLst>
          </p:cNvPr>
          <p:cNvSpPr/>
          <p:nvPr/>
        </p:nvSpPr>
        <p:spPr bwMode="auto">
          <a:xfrm>
            <a:off x="4484955" y="3338113"/>
            <a:ext cx="900000" cy="403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Bogie 38000kg</a:t>
            </a:r>
          </a:p>
        </p:txBody>
      </p:sp>
      <p:sp>
        <p:nvSpPr>
          <p:cNvPr id="53" name="Flowchart: Process 52">
            <a:extLst>
              <a:ext uri="{FF2B5EF4-FFF2-40B4-BE49-F238E27FC236}">
                <a16:creationId xmlns:a16="http://schemas.microsoft.com/office/drawing/2014/main" id="{F1AACC62-CE87-47EE-999C-9825D4C639D4}"/>
              </a:ext>
            </a:extLst>
          </p:cNvPr>
          <p:cNvSpPr/>
          <p:nvPr/>
        </p:nvSpPr>
        <p:spPr bwMode="auto">
          <a:xfrm>
            <a:off x="4484955" y="3821727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4" name="Flowchart: Process 53">
            <a:extLst>
              <a:ext uri="{FF2B5EF4-FFF2-40B4-BE49-F238E27FC236}">
                <a16:creationId xmlns:a16="http://schemas.microsoft.com/office/drawing/2014/main" id="{13B08CD7-134A-4CEE-A442-D49556FC68EB}"/>
              </a:ext>
            </a:extLst>
          </p:cNvPr>
          <p:cNvSpPr/>
          <p:nvPr/>
        </p:nvSpPr>
        <p:spPr bwMode="auto">
          <a:xfrm>
            <a:off x="4484955" y="4663838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800" dirty="0">
                <a:latin typeface="Verdana" pitchFamily="34" charset="0"/>
              </a:rPr>
              <a:t>L2R3</a:t>
            </a:r>
          </a:p>
        </p:txBody>
      </p:sp>
      <p:sp>
        <p:nvSpPr>
          <p:cNvPr id="55" name="Flowchart: Process 54">
            <a:extLst>
              <a:ext uri="{FF2B5EF4-FFF2-40B4-BE49-F238E27FC236}">
                <a16:creationId xmlns:a16="http://schemas.microsoft.com/office/drawing/2014/main" id="{D5CCAD2B-EF51-4AC9-B49D-00A350263073}"/>
              </a:ext>
            </a:extLst>
          </p:cNvPr>
          <p:cNvSpPr/>
          <p:nvPr/>
        </p:nvSpPr>
        <p:spPr bwMode="auto">
          <a:xfrm>
            <a:off x="5425760" y="1161670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6" name="Flowchart: Process 55">
            <a:extLst>
              <a:ext uri="{FF2B5EF4-FFF2-40B4-BE49-F238E27FC236}">
                <a16:creationId xmlns:a16="http://schemas.microsoft.com/office/drawing/2014/main" id="{29E731E0-9C71-4B34-A029-A164CAD2E56C}"/>
              </a:ext>
            </a:extLst>
          </p:cNvPr>
          <p:cNvSpPr/>
          <p:nvPr/>
        </p:nvSpPr>
        <p:spPr bwMode="auto">
          <a:xfrm>
            <a:off x="5425760" y="1454719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7" name="Flowchart: Process 56">
            <a:extLst>
              <a:ext uri="{FF2B5EF4-FFF2-40B4-BE49-F238E27FC236}">
                <a16:creationId xmlns:a16="http://schemas.microsoft.com/office/drawing/2014/main" id="{BDE6461B-C27A-468E-9AC8-0F6D15ED43C8}"/>
              </a:ext>
            </a:extLst>
          </p:cNvPr>
          <p:cNvSpPr/>
          <p:nvPr/>
        </p:nvSpPr>
        <p:spPr bwMode="auto">
          <a:xfrm>
            <a:off x="5425760" y="1740486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8" name="Flowchart: Process 57">
            <a:extLst>
              <a:ext uri="{FF2B5EF4-FFF2-40B4-BE49-F238E27FC236}">
                <a16:creationId xmlns:a16="http://schemas.microsoft.com/office/drawing/2014/main" id="{5D7A623B-008B-4ED8-B4EA-7BFBD0AEA30C}"/>
              </a:ext>
            </a:extLst>
          </p:cNvPr>
          <p:cNvSpPr/>
          <p:nvPr/>
        </p:nvSpPr>
        <p:spPr bwMode="auto">
          <a:xfrm>
            <a:off x="5425760" y="2099848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9S1110</a:t>
            </a:r>
          </a:p>
        </p:txBody>
      </p:sp>
      <p:sp>
        <p:nvSpPr>
          <p:cNvPr id="59" name="Flowchart: Process 58">
            <a:extLst>
              <a:ext uri="{FF2B5EF4-FFF2-40B4-BE49-F238E27FC236}">
                <a16:creationId xmlns:a16="http://schemas.microsoft.com/office/drawing/2014/main" id="{A416F272-D4A5-4B11-B77D-599D89FF1F53}"/>
              </a:ext>
            </a:extLst>
          </p:cNvPr>
          <p:cNvSpPr/>
          <p:nvPr/>
        </p:nvSpPr>
        <p:spPr bwMode="auto">
          <a:xfrm>
            <a:off x="5425760" y="2871400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0" name="Flowchart: Process 59">
            <a:extLst>
              <a:ext uri="{FF2B5EF4-FFF2-40B4-BE49-F238E27FC236}">
                <a16:creationId xmlns:a16="http://schemas.microsoft.com/office/drawing/2014/main" id="{D6D80D63-C7D2-4E34-9EFC-DA272BE3ED20}"/>
              </a:ext>
            </a:extLst>
          </p:cNvPr>
          <p:cNvSpPr/>
          <p:nvPr/>
        </p:nvSpPr>
        <p:spPr bwMode="auto">
          <a:xfrm>
            <a:off x="5425760" y="3338113"/>
            <a:ext cx="900000" cy="403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2" name="Flowchart: Process 61">
            <a:extLst>
              <a:ext uri="{FF2B5EF4-FFF2-40B4-BE49-F238E27FC236}">
                <a16:creationId xmlns:a16="http://schemas.microsoft.com/office/drawing/2014/main" id="{BAD46F60-01B6-4CA7-829D-ABB61BDED3C3}"/>
              </a:ext>
            </a:extLst>
          </p:cNvPr>
          <p:cNvSpPr/>
          <p:nvPr/>
        </p:nvSpPr>
        <p:spPr bwMode="auto">
          <a:xfrm>
            <a:off x="5425760" y="3821727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3" name="Flowchart: Process 62">
            <a:extLst>
              <a:ext uri="{FF2B5EF4-FFF2-40B4-BE49-F238E27FC236}">
                <a16:creationId xmlns:a16="http://schemas.microsoft.com/office/drawing/2014/main" id="{96B32300-BCB3-473B-B24B-ED2797DC7D38}"/>
              </a:ext>
            </a:extLst>
          </p:cNvPr>
          <p:cNvSpPr/>
          <p:nvPr/>
        </p:nvSpPr>
        <p:spPr bwMode="auto">
          <a:xfrm>
            <a:off x="5425760" y="4663840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4" name="Flowchart: Process 63">
            <a:extLst>
              <a:ext uri="{FF2B5EF4-FFF2-40B4-BE49-F238E27FC236}">
                <a16:creationId xmlns:a16="http://schemas.microsoft.com/office/drawing/2014/main" id="{04EE7CAB-C1D7-4FB0-80E2-AC7CA9B70353}"/>
              </a:ext>
            </a:extLst>
          </p:cNvPr>
          <p:cNvSpPr/>
          <p:nvPr/>
        </p:nvSpPr>
        <p:spPr bwMode="auto">
          <a:xfrm>
            <a:off x="6366566" y="1161670"/>
            <a:ext cx="900000" cy="253659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5" name="Flowchart: Process 64">
            <a:extLst>
              <a:ext uri="{FF2B5EF4-FFF2-40B4-BE49-F238E27FC236}">
                <a16:creationId xmlns:a16="http://schemas.microsoft.com/office/drawing/2014/main" id="{AFDA8152-F987-461F-8BF9-92BBD7515321}"/>
              </a:ext>
            </a:extLst>
          </p:cNvPr>
          <p:cNvSpPr/>
          <p:nvPr/>
        </p:nvSpPr>
        <p:spPr bwMode="auto">
          <a:xfrm>
            <a:off x="6366566" y="1454719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6" name="Flowchart: Process 65">
            <a:extLst>
              <a:ext uri="{FF2B5EF4-FFF2-40B4-BE49-F238E27FC236}">
                <a16:creationId xmlns:a16="http://schemas.microsoft.com/office/drawing/2014/main" id="{E8DFDD65-994B-43C1-9A63-128B8C7AFD87}"/>
              </a:ext>
            </a:extLst>
          </p:cNvPr>
          <p:cNvSpPr/>
          <p:nvPr/>
        </p:nvSpPr>
        <p:spPr bwMode="auto">
          <a:xfrm>
            <a:off x="6366566" y="1740486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7" name="Flowchart: Process 66">
            <a:extLst>
              <a:ext uri="{FF2B5EF4-FFF2-40B4-BE49-F238E27FC236}">
                <a16:creationId xmlns:a16="http://schemas.microsoft.com/office/drawing/2014/main" id="{E7CC79CB-88EC-49C3-8CBF-A5AA6DBC0C03}"/>
              </a:ext>
            </a:extLst>
          </p:cNvPr>
          <p:cNvSpPr/>
          <p:nvPr/>
        </p:nvSpPr>
        <p:spPr bwMode="auto">
          <a:xfrm>
            <a:off x="6366566" y="2099848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8" name="Flowchart: Process 67">
            <a:extLst>
              <a:ext uri="{FF2B5EF4-FFF2-40B4-BE49-F238E27FC236}">
                <a16:creationId xmlns:a16="http://schemas.microsoft.com/office/drawing/2014/main" id="{AA7B625E-70E7-4639-8265-B88808CAD62F}"/>
              </a:ext>
            </a:extLst>
          </p:cNvPr>
          <p:cNvSpPr/>
          <p:nvPr/>
        </p:nvSpPr>
        <p:spPr bwMode="auto">
          <a:xfrm>
            <a:off x="6366566" y="2871400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9" name="Flowchart: Process 68">
            <a:extLst>
              <a:ext uri="{FF2B5EF4-FFF2-40B4-BE49-F238E27FC236}">
                <a16:creationId xmlns:a16="http://schemas.microsoft.com/office/drawing/2014/main" id="{D4D8C960-3998-4F60-BC88-3273DEFB700F}"/>
              </a:ext>
            </a:extLst>
          </p:cNvPr>
          <p:cNvSpPr/>
          <p:nvPr/>
        </p:nvSpPr>
        <p:spPr bwMode="auto">
          <a:xfrm>
            <a:off x="6366566" y="3338113"/>
            <a:ext cx="900000" cy="403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0" name="Flowchart: Process 69">
            <a:extLst>
              <a:ext uri="{FF2B5EF4-FFF2-40B4-BE49-F238E27FC236}">
                <a16:creationId xmlns:a16="http://schemas.microsoft.com/office/drawing/2014/main" id="{B59AE3F7-9428-465F-B6DA-02948419483D}"/>
              </a:ext>
            </a:extLst>
          </p:cNvPr>
          <p:cNvSpPr/>
          <p:nvPr/>
        </p:nvSpPr>
        <p:spPr bwMode="auto">
          <a:xfrm>
            <a:off x="6366566" y="4140844"/>
            <a:ext cx="900000" cy="43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1" name="Flowchart: Process 70">
            <a:extLst>
              <a:ext uri="{FF2B5EF4-FFF2-40B4-BE49-F238E27FC236}">
                <a16:creationId xmlns:a16="http://schemas.microsoft.com/office/drawing/2014/main" id="{243B7572-682B-4563-8B23-81F1C2760596}"/>
              </a:ext>
            </a:extLst>
          </p:cNvPr>
          <p:cNvSpPr/>
          <p:nvPr/>
        </p:nvSpPr>
        <p:spPr bwMode="auto">
          <a:xfrm>
            <a:off x="6366566" y="3821727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2" name="Flowchart: Process 71">
            <a:extLst>
              <a:ext uri="{FF2B5EF4-FFF2-40B4-BE49-F238E27FC236}">
                <a16:creationId xmlns:a16="http://schemas.microsoft.com/office/drawing/2014/main" id="{92A6725A-F503-4158-811C-D8E141D72532}"/>
              </a:ext>
            </a:extLst>
          </p:cNvPr>
          <p:cNvSpPr/>
          <p:nvPr/>
        </p:nvSpPr>
        <p:spPr bwMode="auto">
          <a:xfrm>
            <a:off x="6366566" y="4663840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8" name="Flowchart: Process 127">
            <a:extLst>
              <a:ext uri="{FF2B5EF4-FFF2-40B4-BE49-F238E27FC236}">
                <a16:creationId xmlns:a16="http://schemas.microsoft.com/office/drawing/2014/main" id="{AAB4192B-49E5-4006-8EAD-3A4F714AE669}"/>
              </a:ext>
            </a:extLst>
          </p:cNvPr>
          <p:cNvSpPr/>
          <p:nvPr/>
        </p:nvSpPr>
        <p:spPr bwMode="auto">
          <a:xfrm>
            <a:off x="7296148" y="1161665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9" name="Flowchart: Process 128">
            <a:extLst>
              <a:ext uri="{FF2B5EF4-FFF2-40B4-BE49-F238E27FC236}">
                <a16:creationId xmlns:a16="http://schemas.microsoft.com/office/drawing/2014/main" id="{A6A8C1E0-5E12-43A8-A237-ED1939851EBE}"/>
              </a:ext>
            </a:extLst>
          </p:cNvPr>
          <p:cNvSpPr/>
          <p:nvPr/>
        </p:nvSpPr>
        <p:spPr bwMode="auto">
          <a:xfrm>
            <a:off x="7296148" y="1454714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0" name="Flowchart: Process 129">
            <a:extLst>
              <a:ext uri="{FF2B5EF4-FFF2-40B4-BE49-F238E27FC236}">
                <a16:creationId xmlns:a16="http://schemas.microsoft.com/office/drawing/2014/main" id="{4D10E01D-4930-446B-9202-D9653BED8876}"/>
              </a:ext>
            </a:extLst>
          </p:cNvPr>
          <p:cNvSpPr/>
          <p:nvPr/>
        </p:nvSpPr>
        <p:spPr bwMode="auto">
          <a:xfrm>
            <a:off x="7296148" y="1740481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1" name="Flowchart: Process 130">
            <a:extLst>
              <a:ext uri="{FF2B5EF4-FFF2-40B4-BE49-F238E27FC236}">
                <a16:creationId xmlns:a16="http://schemas.microsoft.com/office/drawing/2014/main" id="{6CE47A5A-B142-434B-8CCC-13856FAA9B8A}"/>
              </a:ext>
            </a:extLst>
          </p:cNvPr>
          <p:cNvSpPr/>
          <p:nvPr/>
        </p:nvSpPr>
        <p:spPr bwMode="auto">
          <a:xfrm>
            <a:off x="7296148" y="2099843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2" name="Flowchart: Process 131">
            <a:extLst>
              <a:ext uri="{FF2B5EF4-FFF2-40B4-BE49-F238E27FC236}">
                <a16:creationId xmlns:a16="http://schemas.microsoft.com/office/drawing/2014/main" id="{64E6FE5D-0510-4CB8-980F-5196F70E5B00}"/>
              </a:ext>
            </a:extLst>
          </p:cNvPr>
          <p:cNvSpPr/>
          <p:nvPr/>
        </p:nvSpPr>
        <p:spPr bwMode="auto">
          <a:xfrm>
            <a:off x="7296148" y="2871395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3" name="Flowchart: Process 132">
            <a:extLst>
              <a:ext uri="{FF2B5EF4-FFF2-40B4-BE49-F238E27FC236}">
                <a16:creationId xmlns:a16="http://schemas.microsoft.com/office/drawing/2014/main" id="{7F05FC82-DB3C-447D-9D13-DB91A8D155A4}"/>
              </a:ext>
            </a:extLst>
          </p:cNvPr>
          <p:cNvSpPr/>
          <p:nvPr/>
        </p:nvSpPr>
        <p:spPr bwMode="auto">
          <a:xfrm>
            <a:off x="7296148" y="3338108"/>
            <a:ext cx="900000" cy="403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4" name="Flowchart: Process 133">
            <a:extLst>
              <a:ext uri="{FF2B5EF4-FFF2-40B4-BE49-F238E27FC236}">
                <a16:creationId xmlns:a16="http://schemas.microsoft.com/office/drawing/2014/main" id="{3016892E-0400-4906-B3B3-FE3C8502A0B1}"/>
              </a:ext>
            </a:extLst>
          </p:cNvPr>
          <p:cNvSpPr/>
          <p:nvPr/>
        </p:nvSpPr>
        <p:spPr bwMode="auto">
          <a:xfrm>
            <a:off x="7296148" y="4140839"/>
            <a:ext cx="900000" cy="43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5" name="Flowchart: Process 134">
            <a:extLst>
              <a:ext uri="{FF2B5EF4-FFF2-40B4-BE49-F238E27FC236}">
                <a16:creationId xmlns:a16="http://schemas.microsoft.com/office/drawing/2014/main" id="{4FC3E928-FA82-4C4E-A521-DBE3BFC85F5B}"/>
              </a:ext>
            </a:extLst>
          </p:cNvPr>
          <p:cNvSpPr/>
          <p:nvPr/>
        </p:nvSpPr>
        <p:spPr bwMode="auto">
          <a:xfrm>
            <a:off x="7296148" y="3821722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6" name="Flowchart: Process 135">
            <a:extLst>
              <a:ext uri="{FF2B5EF4-FFF2-40B4-BE49-F238E27FC236}">
                <a16:creationId xmlns:a16="http://schemas.microsoft.com/office/drawing/2014/main" id="{208E2A67-F6ED-4CD0-B9D1-5FCF2C999FCA}"/>
              </a:ext>
            </a:extLst>
          </p:cNvPr>
          <p:cNvSpPr/>
          <p:nvPr/>
        </p:nvSpPr>
        <p:spPr bwMode="auto">
          <a:xfrm>
            <a:off x="7296148" y="4663835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7" name="Flowchart: Process 136">
            <a:extLst>
              <a:ext uri="{FF2B5EF4-FFF2-40B4-BE49-F238E27FC236}">
                <a16:creationId xmlns:a16="http://schemas.microsoft.com/office/drawing/2014/main" id="{76B8D4CC-96E6-407D-BA68-040D8C556F6E}"/>
              </a:ext>
            </a:extLst>
          </p:cNvPr>
          <p:cNvSpPr/>
          <p:nvPr/>
        </p:nvSpPr>
        <p:spPr bwMode="auto">
          <a:xfrm>
            <a:off x="8236954" y="1161665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8" name="Flowchart: Process 137">
            <a:extLst>
              <a:ext uri="{FF2B5EF4-FFF2-40B4-BE49-F238E27FC236}">
                <a16:creationId xmlns:a16="http://schemas.microsoft.com/office/drawing/2014/main" id="{D836CC92-35D9-47A9-AF85-4186655AAD22}"/>
              </a:ext>
            </a:extLst>
          </p:cNvPr>
          <p:cNvSpPr/>
          <p:nvPr/>
        </p:nvSpPr>
        <p:spPr bwMode="auto">
          <a:xfrm>
            <a:off x="8236954" y="1454714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9" name="Flowchart: Process 138">
            <a:extLst>
              <a:ext uri="{FF2B5EF4-FFF2-40B4-BE49-F238E27FC236}">
                <a16:creationId xmlns:a16="http://schemas.microsoft.com/office/drawing/2014/main" id="{DE53BDCD-0BA0-46FA-8329-1057B55438F3}"/>
              </a:ext>
            </a:extLst>
          </p:cNvPr>
          <p:cNvSpPr/>
          <p:nvPr/>
        </p:nvSpPr>
        <p:spPr bwMode="auto">
          <a:xfrm>
            <a:off x="8236954" y="1740481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0" name="Flowchart: Process 139">
            <a:extLst>
              <a:ext uri="{FF2B5EF4-FFF2-40B4-BE49-F238E27FC236}">
                <a16:creationId xmlns:a16="http://schemas.microsoft.com/office/drawing/2014/main" id="{176166EB-58E1-45A4-AA3F-58C6969CACE2}"/>
              </a:ext>
            </a:extLst>
          </p:cNvPr>
          <p:cNvSpPr/>
          <p:nvPr/>
        </p:nvSpPr>
        <p:spPr bwMode="auto">
          <a:xfrm>
            <a:off x="8236954" y="2099843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1" name="Flowchart: Process 140">
            <a:extLst>
              <a:ext uri="{FF2B5EF4-FFF2-40B4-BE49-F238E27FC236}">
                <a16:creationId xmlns:a16="http://schemas.microsoft.com/office/drawing/2014/main" id="{23C72CAA-766B-48F8-A917-143B388555EB}"/>
              </a:ext>
            </a:extLst>
          </p:cNvPr>
          <p:cNvSpPr/>
          <p:nvPr/>
        </p:nvSpPr>
        <p:spPr bwMode="auto">
          <a:xfrm>
            <a:off x="8236954" y="2871395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2" name="Flowchart: Process 141">
            <a:extLst>
              <a:ext uri="{FF2B5EF4-FFF2-40B4-BE49-F238E27FC236}">
                <a16:creationId xmlns:a16="http://schemas.microsoft.com/office/drawing/2014/main" id="{E3332EBB-FBD9-49D6-BD13-78A1308B21B7}"/>
              </a:ext>
            </a:extLst>
          </p:cNvPr>
          <p:cNvSpPr/>
          <p:nvPr/>
        </p:nvSpPr>
        <p:spPr bwMode="auto">
          <a:xfrm>
            <a:off x="8236954" y="3338108"/>
            <a:ext cx="900000" cy="403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3" name="Flowchart: Process 142">
            <a:extLst>
              <a:ext uri="{FF2B5EF4-FFF2-40B4-BE49-F238E27FC236}">
                <a16:creationId xmlns:a16="http://schemas.microsoft.com/office/drawing/2014/main" id="{73F12300-0E14-4E40-B462-DE4EC607DCFC}"/>
              </a:ext>
            </a:extLst>
          </p:cNvPr>
          <p:cNvSpPr/>
          <p:nvPr/>
        </p:nvSpPr>
        <p:spPr bwMode="auto">
          <a:xfrm>
            <a:off x="8236954" y="4154694"/>
            <a:ext cx="900000" cy="43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4" name="Flowchart: Process 143">
            <a:extLst>
              <a:ext uri="{FF2B5EF4-FFF2-40B4-BE49-F238E27FC236}">
                <a16:creationId xmlns:a16="http://schemas.microsoft.com/office/drawing/2014/main" id="{240F4B5C-4436-4359-8DE1-AF9747A9086B}"/>
              </a:ext>
            </a:extLst>
          </p:cNvPr>
          <p:cNvSpPr/>
          <p:nvPr/>
        </p:nvSpPr>
        <p:spPr bwMode="auto">
          <a:xfrm>
            <a:off x="8236954" y="3821722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5" name="Flowchart: Process 144">
            <a:extLst>
              <a:ext uri="{FF2B5EF4-FFF2-40B4-BE49-F238E27FC236}">
                <a16:creationId xmlns:a16="http://schemas.microsoft.com/office/drawing/2014/main" id="{27D44244-D69F-4236-980B-675F53CED8DF}"/>
              </a:ext>
            </a:extLst>
          </p:cNvPr>
          <p:cNvSpPr/>
          <p:nvPr/>
        </p:nvSpPr>
        <p:spPr bwMode="auto">
          <a:xfrm>
            <a:off x="8236954" y="4663835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6" name="Flowchart: Process 145">
            <a:extLst>
              <a:ext uri="{FF2B5EF4-FFF2-40B4-BE49-F238E27FC236}">
                <a16:creationId xmlns:a16="http://schemas.microsoft.com/office/drawing/2014/main" id="{A5DE081B-4118-4B38-9A24-EE8DF2646D0E}"/>
              </a:ext>
            </a:extLst>
          </p:cNvPr>
          <p:cNvSpPr/>
          <p:nvPr/>
        </p:nvSpPr>
        <p:spPr bwMode="auto">
          <a:xfrm>
            <a:off x="83127" y="5893816"/>
            <a:ext cx="144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Applications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7" name="Flowchart: Process 146">
            <a:extLst>
              <a:ext uri="{FF2B5EF4-FFF2-40B4-BE49-F238E27FC236}">
                <a16:creationId xmlns:a16="http://schemas.microsoft.com/office/drawing/2014/main" id="{FF4851DF-3247-4A99-B1C6-C4DE6E4D8E68}"/>
              </a:ext>
            </a:extLst>
          </p:cNvPr>
          <p:cNvSpPr/>
          <p:nvPr/>
        </p:nvSpPr>
        <p:spPr bwMode="auto">
          <a:xfrm>
            <a:off x="1676407" y="5893810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8" name="Flowchart: Process 147">
            <a:extLst>
              <a:ext uri="{FF2B5EF4-FFF2-40B4-BE49-F238E27FC236}">
                <a16:creationId xmlns:a16="http://schemas.microsoft.com/office/drawing/2014/main" id="{450EB8C1-BC73-44FA-AD41-B75791923A80}"/>
              </a:ext>
            </a:extLst>
          </p:cNvPr>
          <p:cNvSpPr/>
          <p:nvPr/>
        </p:nvSpPr>
        <p:spPr bwMode="auto">
          <a:xfrm>
            <a:off x="2617207" y="5893810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9" name="Flowchart: Process 148">
            <a:extLst>
              <a:ext uri="{FF2B5EF4-FFF2-40B4-BE49-F238E27FC236}">
                <a16:creationId xmlns:a16="http://schemas.microsoft.com/office/drawing/2014/main" id="{C8DEF223-2296-46EC-B0B8-C1521474C092}"/>
              </a:ext>
            </a:extLst>
          </p:cNvPr>
          <p:cNvSpPr/>
          <p:nvPr/>
        </p:nvSpPr>
        <p:spPr bwMode="auto">
          <a:xfrm>
            <a:off x="3558007" y="5893810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0" name="Flowchart: Process 149">
            <a:extLst>
              <a:ext uri="{FF2B5EF4-FFF2-40B4-BE49-F238E27FC236}">
                <a16:creationId xmlns:a16="http://schemas.microsoft.com/office/drawing/2014/main" id="{81B6C14D-3D06-454D-889E-92BCDFE38221}"/>
              </a:ext>
            </a:extLst>
          </p:cNvPr>
          <p:cNvSpPr/>
          <p:nvPr/>
        </p:nvSpPr>
        <p:spPr bwMode="auto">
          <a:xfrm>
            <a:off x="4498810" y="5893810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1" name="Flowchart: Process 150">
            <a:extLst>
              <a:ext uri="{FF2B5EF4-FFF2-40B4-BE49-F238E27FC236}">
                <a16:creationId xmlns:a16="http://schemas.microsoft.com/office/drawing/2014/main" id="{C716DB5D-E257-4E64-B785-6FF640D58915}"/>
              </a:ext>
            </a:extLst>
          </p:cNvPr>
          <p:cNvSpPr/>
          <p:nvPr/>
        </p:nvSpPr>
        <p:spPr bwMode="auto">
          <a:xfrm>
            <a:off x="5439615" y="5893810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2" name="Flowchart: Process 151">
            <a:extLst>
              <a:ext uri="{FF2B5EF4-FFF2-40B4-BE49-F238E27FC236}">
                <a16:creationId xmlns:a16="http://schemas.microsoft.com/office/drawing/2014/main" id="{8C3B87CE-01AA-4D5D-9D18-E12085479D9B}"/>
              </a:ext>
            </a:extLst>
          </p:cNvPr>
          <p:cNvSpPr/>
          <p:nvPr/>
        </p:nvSpPr>
        <p:spPr bwMode="auto">
          <a:xfrm>
            <a:off x="6380421" y="5893810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3" name="Flowchart: Process 152">
            <a:extLst>
              <a:ext uri="{FF2B5EF4-FFF2-40B4-BE49-F238E27FC236}">
                <a16:creationId xmlns:a16="http://schemas.microsoft.com/office/drawing/2014/main" id="{9320482C-C6ED-4759-8A86-678C4A66E870}"/>
              </a:ext>
            </a:extLst>
          </p:cNvPr>
          <p:cNvSpPr/>
          <p:nvPr/>
        </p:nvSpPr>
        <p:spPr bwMode="auto">
          <a:xfrm>
            <a:off x="7310003" y="5893805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4" name="Flowchart: Process 153">
            <a:extLst>
              <a:ext uri="{FF2B5EF4-FFF2-40B4-BE49-F238E27FC236}">
                <a16:creationId xmlns:a16="http://schemas.microsoft.com/office/drawing/2014/main" id="{40EAB259-BEE7-482F-BCFD-3BCDBC0439F4}"/>
              </a:ext>
            </a:extLst>
          </p:cNvPr>
          <p:cNvSpPr/>
          <p:nvPr/>
        </p:nvSpPr>
        <p:spPr bwMode="auto">
          <a:xfrm>
            <a:off x="8250809" y="5893805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4" name="Flowchart: Process 93">
            <a:extLst>
              <a:ext uri="{FF2B5EF4-FFF2-40B4-BE49-F238E27FC236}">
                <a16:creationId xmlns:a16="http://schemas.microsoft.com/office/drawing/2014/main" id="{A9857D24-120E-4A32-84E3-A2F7FB80A921}"/>
              </a:ext>
            </a:extLst>
          </p:cNvPr>
          <p:cNvSpPr/>
          <p:nvPr/>
        </p:nvSpPr>
        <p:spPr bwMode="auto">
          <a:xfrm>
            <a:off x="83122" y="5031360"/>
            <a:ext cx="1440000" cy="540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ULW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5" name="Flowchart: Process 94">
            <a:extLst>
              <a:ext uri="{FF2B5EF4-FFF2-40B4-BE49-F238E27FC236}">
                <a16:creationId xmlns:a16="http://schemas.microsoft.com/office/drawing/2014/main" id="{B0CFD971-37CE-4774-834C-485F15D672FC}"/>
              </a:ext>
            </a:extLst>
          </p:cNvPr>
          <p:cNvSpPr/>
          <p:nvPr/>
        </p:nvSpPr>
        <p:spPr bwMode="auto">
          <a:xfrm>
            <a:off x="1676402" y="5031355"/>
            <a:ext cx="900000" cy="781881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M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CT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U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N -</a:t>
            </a:r>
          </a:p>
        </p:txBody>
      </p:sp>
      <p:sp>
        <p:nvSpPr>
          <p:cNvPr id="96" name="Flowchart: Process 95">
            <a:extLst>
              <a:ext uri="{FF2B5EF4-FFF2-40B4-BE49-F238E27FC236}">
                <a16:creationId xmlns:a16="http://schemas.microsoft.com/office/drawing/2014/main" id="{E4733FE7-3557-4E6F-A16B-AEE4150D3970}"/>
              </a:ext>
            </a:extLst>
          </p:cNvPr>
          <p:cNvSpPr/>
          <p:nvPr/>
        </p:nvSpPr>
        <p:spPr bwMode="auto">
          <a:xfrm>
            <a:off x="2617202" y="5031355"/>
            <a:ext cx="900000" cy="781881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M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CT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U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N -</a:t>
            </a:r>
          </a:p>
        </p:txBody>
      </p:sp>
      <p:sp>
        <p:nvSpPr>
          <p:cNvPr id="97" name="Flowchart: Process 96">
            <a:extLst>
              <a:ext uri="{FF2B5EF4-FFF2-40B4-BE49-F238E27FC236}">
                <a16:creationId xmlns:a16="http://schemas.microsoft.com/office/drawing/2014/main" id="{21CBC2F1-7F96-4F56-A953-A026B5BBE99E}"/>
              </a:ext>
            </a:extLst>
          </p:cNvPr>
          <p:cNvSpPr/>
          <p:nvPr/>
        </p:nvSpPr>
        <p:spPr bwMode="auto">
          <a:xfrm>
            <a:off x="3558002" y="5031355"/>
            <a:ext cx="900000" cy="781881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M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CT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U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N -</a:t>
            </a:r>
          </a:p>
        </p:txBody>
      </p:sp>
      <p:sp>
        <p:nvSpPr>
          <p:cNvPr id="98" name="Flowchart: Process 97">
            <a:extLst>
              <a:ext uri="{FF2B5EF4-FFF2-40B4-BE49-F238E27FC236}">
                <a16:creationId xmlns:a16="http://schemas.microsoft.com/office/drawing/2014/main" id="{5B5CBA8D-A375-4544-B69C-3BEB3F190B27}"/>
              </a:ext>
            </a:extLst>
          </p:cNvPr>
          <p:cNvSpPr/>
          <p:nvPr/>
        </p:nvSpPr>
        <p:spPr bwMode="auto">
          <a:xfrm>
            <a:off x="4498805" y="5031355"/>
            <a:ext cx="900000" cy="781881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M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CT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U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N -</a:t>
            </a:r>
          </a:p>
        </p:txBody>
      </p:sp>
      <p:sp>
        <p:nvSpPr>
          <p:cNvPr id="99" name="Flowchart: Process 98">
            <a:extLst>
              <a:ext uri="{FF2B5EF4-FFF2-40B4-BE49-F238E27FC236}">
                <a16:creationId xmlns:a16="http://schemas.microsoft.com/office/drawing/2014/main" id="{708BCC96-4E9C-4F7C-833B-8344390BC760}"/>
              </a:ext>
            </a:extLst>
          </p:cNvPr>
          <p:cNvSpPr/>
          <p:nvPr/>
        </p:nvSpPr>
        <p:spPr bwMode="auto">
          <a:xfrm>
            <a:off x="5439610" y="5031355"/>
            <a:ext cx="900000" cy="781881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M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CT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U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N -</a:t>
            </a:r>
          </a:p>
        </p:txBody>
      </p:sp>
      <p:sp>
        <p:nvSpPr>
          <p:cNvPr id="100" name="Flowchart: Process 99">
            <a:extLst>
              <a:ext uri="{FF2B5EF4-FFF2-40B4-BE49-F238E27FC236}">
                <a16:creationId xmlns:a16="http://schemas.microsoft.com/office/drawing/2014/main" id="{3DAB8218-FCD8-44EF-A415-0D42E38BD0D4}"/>
              </a:ext>
            </a:extLst>
          </p:cNvPr>
          <p:cNvSpPr/>
          <p:nvPr/>
        </p:nvSpPr>
        <p:spPr bwMode="auto">
          <a:xfrm>
            <a:off x="6380416" y="5031355"/>
            <a:ext cx="900000" cy="781881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M -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CT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U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N -</a:t>
            </a:r>
          </a:p>
        </p:txBody>
      </p:sp>
      <p:sp>
        <p:nvSpPr>
          <p:cNvPr id="101" name="Flowchart: Process 100">
            <a:extLst>
              <a:ext uri="{FF2B5EF4-FFF2-40B4-BE49-F238E27FC236}">
                <a16:creationId xmlns:a16="http://schemas.microsoft.com/office/drawing/2014/main" id="{5B92DC58-02AE-4E09-B2B8-64C464AC9F15}"/>
              </a:ext>
            </a:extLst>
          </p:cNvPr>
          <p:cNvSpPr/>
          <p:nvPr/>
        </p:nvSpPr>
        <p:spPr bwMode="auto">
          <a:xfrm>
            <a:off x="7309998" y="5031350"/>
            <a:ext cx="900000" cy="781881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M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CT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U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N -</a:t>
            </a:r>
          </a:p>
        </p:txBody>
      </p:sp>
      <p:sp>
        <p:nvSpPr>
          <p:cNvPr id="102" name="Flowchart: Process 101">
            <a:extLst>
              <a:ext uri="{FF2B5EF4-FFF2-40B4-BE49-F238E27FC236}">
                <a16:creationId xmlns:a16="http://schemas.microsoft.com/office/drawing/2014/main" id="{B3312245-352E-463F-B46F-0B014194EFF5}"/>
              </a:ext>
            </a:extLst>
          </p:cNvPr>
          <p:cNvSpPr/>
          <p:nvPr/>
        </p:nvSpPr>
        <p:spPr bwMode="auto">
          <a:xfrm>
            <a:off x="8250804" y="5031350"/>
            <a:ext cx="900000" cy="781881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M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CT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U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N -</a:t>
            </a:r>
          </a:p>
        </p:txBody>
      </p:sp>
      <p:sp>
        <p:nvSpPr>
          <p:cNvPr id="103" name="Flowchart: Process 102">
            <a:extLst>
              <a:ext uri="{FF2B5EF4-FFF2-40B4-BE49-F238E27FC236}">
                <a16:creationId xmlns:a16="http://schemas.microsoft.com/office/drawing/2014/main" id="{6F0A1FA5-7E6B-4213-9DD3-946A6E3B0771}"/>
              </a:ext>
            </a:extLst>
          </p:cNvPr>
          <p:cNvSpPr/>
          <p:nvPr/>
        </p:nvSpPr>
        <p:spPr bwMode="auto">
          <a:xfrm>
            <a:off x="5436984" y="4140839"/>
            <a:ext cx="900000" cy="43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4" name="Flowchart: Process 103">
            <a:extLst>
              <a:ext uri="{FF2B5EF4-FFF2-40B4-BE49-F238E27FC236}">
                <a16:creationId xmlns:a16="http://schemas.microsoft.com/office/drawing/2014/main" id="{3B72CE78-DAA8-4C19-8D1C-14D42C646F20}"/>
              </a:ext>
            </a:extLst>
          </p:cNvPr>
          <p:cNvSpPr/>
          <p:nvPr/>
        </p:nvSpPr>
        <p:spPr bwMode="auto">
          <a:xfrm>
            <a:off x="4485734" y="4140838"/>
            <a:ext cx="900000" cy="43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New FES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8D04D8-67E3-4E70-8A3E-04A039AD1071}"/>
              </a:ext>
            </a:extLst>
          </p:cNvPr>
          <p:cNvSpPr/>
          <p:nvPr/>
        </p:nvSpPr>
        <p:spPr>
          <a:xfrm>
            <a:off x="1034752" y="6200852"/>
            <a:ext cx="76450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6X4 for Special Applications like Boom Concrete Pump/ Refueller / </a:t>
            </a:r>
            <a:r>
              <a:rPr lang="en-US" sz="1600" dirty="0" err="1"/>
              <a:t>Truk</a:t>
            </a:r>
            <a:r>
              <a:rPr lang="en-US" sz="1600" dirty="0"/>
              <a:t> mounted crane applications will be released separately.</a:t>
            </a:r>
          </a:p>
        </p:txBody>
      </p:sp>
      <p:sp>
        <p:nvSpPr>
          <p:cNvPr id="109" name="Flowchart: Process 108">
            <a:extLst>
              <a:ext uri="{FF2B5EF4-FFF2-40B4-BE49-F238E27FC236}">
                <a16:creationId xmlns:a16="http://schemas.microsoft.com/office/drawing/2014/main" id="{513E612E-9B88-407B-ACC6-CE5DC39BBA0D}"/>
              </a:ext>
            </a:extLst>
          </p:cNvPr>
          <p:cNvSpPr/>
          <p:nvPr/>
        </p:nvSpPr>
        <p:spPr bwMode="auto">
          <a:xfrm>
            <a:off x="3549560" y="2102245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6MT86 </a:t>
            </a:r>
            <a:r>
              <a:rPr kumimoji="0" lang="en-US" sz="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8.91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0" name="Flowchart: Process 109">
            <a:extLst>
              <a:ext uri="{FF2B5EF4-FFF2-40B4-BE49-F238E27FC236}">
                <a16:creationId xmlns:a16="http://schemas.microsoft.com/office/drawing/2014/main" id="{2D41A3D7-C3E4-4903-BEF6-F97126517932}"/>
              </a:ext>
            </a:extLst>
          </p:cNvPr>
          <p:cNvSpPr/>
          <p:nvPr/>
        </p:nvSpPr>
        <p:spPr bwMode="auto">
          <a:xfrm>
            <a:off x="2603902" y="2098184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1" name="Flowchart: Process 110">
            <a:extLst>
              <a:ext uri="{FF2B5EF4-FFF2-40B4-BE49-F238E27FC236}">
                <a16:creationId xmlns:a16="http://schemas.microsoft.com/office/drawing/2014/main" id="{61CB3E75-D1EB-4D03-8B5E-1378F6D4CD1E}"/>
              </a:ext>
            </a:extLst>
          </p:cNvPr>
          <p:cNvSpPr/>
          <p:nvPr/>
        </p:nvSpPr>
        <p:spPr bwMode="auto">
          <a:xfrm>
            <a:off x="4489491" y="2098786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7" name="Flowchart: Process 116">
            <a:extLst>
              <a:ext uri="{FF2B5EF4-FFF2-40B4-BE49-F238E27FC236}">
                <a16:creationId xmlns:a16="http://schemas.microsoft.com/office/drawing/2014/main" id="{22E5A903-E5E7-4FE5-AD07-4557A19F1B8A}"/>
              </a:ext>
            </a:extLst>
          </p:cNvPr>
          <p:cNvSpPr/>
          <p:nvPr/>
        </p:nvSpPr>
        <p:spPr bwMode="auto">
          <a:xfrm>
            <a:off x="76198" y="2453997"/>
            <a:ext cx="1440000" cy="253659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Rear Axle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1" name="Flowchart: Process 120">
            <a:extLst>
              <a:ext uri="{FF2B5EF4-FFF2-40B4-BE49-F238E27FC236}">
                <a16:creationId xmlns:a16="http://schemas.microsoft.com/office/drawing/2014/main" id="{A9F22922-06B5-4731-A9F6-D60291F6E182}"/>
              </a:ext>
            </a:extLst>
          </p:cNvPr>
          <p:cNvSpPr/>
          <p:nvPr/>
        </p:nvSpPr>
        <p:spPr bwMode="auto">
          <a:xfrm>
            <a:off x="5420274" y="2434143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050" dirty="0">
              <a:latin typeface="Verdana" pitchFamily="34" charset="0"/>
            </a:endParaRPr>
          </a:p>
        </p:txBody>
      </p:sp>
      <p:sp>
        <p:nvSpPr>
          <p:cNvPr id="122" name="Flowchart: Process 121">
            <a:extLst>
              <a:ext uri="{FF2B5EF4-FFF2-40B4-BE49-F238E27FC236}">
                <a16:creationId xmlns:a16="http://schemas.microsoft.com/office/drawing/2014/main" id="{A9F22922-06B5-4731-A9F6-D60291F6E182}"/>
              </a:ext>
            </a:extLst>
          </p:cNvPr>
          <p:cNvSpPr/>
          <p:nvPr/>
        </p:nvSpPr>
        <p:spPr bwMode="auto">
          <a:xfrm>
            <a:off x="6362599" y="2431033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050" dirty="0">
              <a:latin typeface="Verdana" pitchFamily="34" charset="0"/>
            </a:endParaRPr>
          </a:p>
        </p:txBody>
      </p:sp>
      <p:sp>
        <p:nvSpPr>
          <p:cNvPr id="123" name="Flowchart: Process 122">
            <a:extLst>
              <a:ext uri="{FF2B5EF4-FFF2-40B4-BE49-F238E27FC236}">
                <a16:creationId xmlns:a16="http://schemas.microsoft.com/office/drawing/2014/main" id="{A9F22922-06B5-4731-A9F6-D60291F6E182}"/>
              </a:ext>
            </a:extLst>
          </p:cNvPr>
          <p:cNvSpPr/>
          <p:nvPr/>
        </p:nvSpPr>
        <p:spPr bwMode="auto">
          <a:xfrm>
            <a:off x="7298390" y="2431032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050" dirty="0">
              <a:latin typeface="Verdana" pitchFamily="34" charset="0"/>
            </a:endParaRPr>
          </a:p>
        </p:txBody>
      </p:sp>
      <p:sp>
        <p:nvSpPr>
          <p:cNvPr id="125" name="Flowchart: Process 124">
            <a:extLst>
              <a:ext uri="{FF2B5EF4-FFF2-40B4-BE49-F238E27FC236}">
                <a16:creationId xmlns:a16="http://schemas.microsoft.com/office/drawing/2014/main" id="{A9F22922-06B5-4731-A9F6-D60291F6E182}"/>
              </a:ext>
            </a:extLst>
          </p:cNvPr>
          <p:cNvSpPr/>
          <p:nvPr/>
        </p:nvSpPr>
        <p:spPr bwMode="auto">
          <a:xfrm>
            <a:off x="8236954" y="2428527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050" dirty="0">
              <a:latin typeface="Verdana" pitchFamily="34" charset="0"/>
            </a:endParaRPr>
          </a:p>
        </p:txBody>
      </p:sp>
      <p:sp>
        <p:nvSpPr>
          <p:cNvPr id="116" name="Flowchart: Process 115">
            <a:extLst>
              <a:ext uri="{FF2B5EF4-FFF2-40B4-BE49-F238E27FC236}">
                <a16:creationId xmlns:a16="http://schemas.microsoft.com/office/drawing/2014/main" id="{716125F4-F395-47F7-BFF7-BEFCD12D0958}"/>
              </a:ext>
            </a:extLst>
          </p:cNvPr>
          <p:cNvSpPr/>
          <p:nvPr/>
        </p:nvSpPr>
        <p:spPr bwMode="auto">
          <a:xfrm>
            <a:off x="1669478" y="2439286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9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Mer</a:t>
            </a:r>
            <a:r>
              <a:rPr kumimoji="0" lang="en-US" sz="9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 MT1497</a:t>
            </a: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 </a:t>
            </a:r>
            <a:r>
              <a:rPr kumimoji="0" lang="en-US" sz="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6.5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6" name="Flowchart: Process 125">
            <a:extLst>
              <a:ext uri="{FF2B5EF4-FFF2-40B4-BE49-F238E27FC236}">
                <a16:creationId xmlns:a16="http://schemas.microsoft.com/office/drawing/2014/main" id="{716125F4-F395-47F7-BFF7-BEFCD12D0958}"/>
              </a:ext>
            </a:extLst>
          </p:cNvPr>
          <p:cNvSpPr/>
          <p:nvPr/>
        </p:nvSpPr>
        <p:spPr bwMode="auto">
          <a:xfrm>
            <a:off x="2610362" y="2436883"/>
            <a:ext cx="900000" cy="364395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9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Mer</a:t>
            </a:r>
            <a:r>
              <a:rPr kumimoji="0" lang="en-US" sz="9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 MT1497</a:t>
            </a:r>
            <a:r>
              <a:rPr kumimoji="0" lang="en-US" sz="90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 </a:t>
            </a:r>
            <a:r>
              <a:rPr lang="en-US" sz="800" dirty="0">
                <a:latin typeface="Verdana" pitchFamily="34" charset="0"/>
              </a:rPr>
              <a:t>5.57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7" name="Flowchart: Process 126">
            <a:extLst>
              <a:ext uri="{FF2B5EF4-FFF2-40B4-BE49-F238E27FC236}">
                <a16:creationId xmlns:a16="http://schemas.microsoft.com/office/drawing/2014/main" id="{716125F4-F395-47F7-BFF7-BEFCD12D0958}"/>
              </a:ext>
            </a:extLst>
          </p:cNvPr>
          <p:cNvSpPr/>
          <p:nvPr/>
        </p:nvSpPr>
        <p:spPr bwMode="auto">
          <a:xfrm>
            <a:off x="3546773" y="2435821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9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Mer</a:t>
            </a:r>
            <a:r>
              <a:rPr kumimoji="0" lang="en-US" sz="9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 MT1497</a:t>
            </a: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 </a:t>
            </a:r>
            <a:r>
              <a:rPr lang="en-US" sz="800" dirty="0">
                <a:latin typeface="Verdana" pitchFamily="34" charset="0"/>
              </a:rPr>
              <a:t>5.83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5" name="Flowchart: Process 154">
            <a:extLst>
              <a:ext uri="{FF2B5EF4-FFF2-40B4-BE49-F238E27FC236}">
                <a16:creationId xmlns:a16="http://schemas.microsoft.com/office/drawing/2014/main" id="{716125F4-F395-47F7-BFF7-BEFCD12D0958}"/>
              </a:ext>
            </a:extLst>
          </p:cNvPr>
          <p:cNvSpPr/>
          <p:nvPr/>
        </p:nvSpPr>
        <p:spPr bwMode="auto">
          <a:xfrm>
            <a:off x="4481958" y="2435821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9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Mer</a:t>
            </a:r>
            <a:r>
              <a:rPr kumimoji="0" lang="en-US" sz="9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 MT610</a:t>
            </a: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 </a:t>
            </a:r>
            <a:r>
              <a:rPr lang="en-US" sz="800" dirty="0">
                <a:latin typeface="Verdana" pitchFamily="34" charset="0"/>
              </a:rPr>
              <a:t>7.2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1772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F219D25-CC9B-4418-8813-FA71648F4F7A}"/>
              </a:ext>
            </a:extLst>
          </p:cNvPr>
          <p:cNvSpPr txBox="1"/>
          <p:nvPr/>
        </p:nvSpPr>
        <p:spPr>
          <a:xfrm>
            <a:off x="647114" y="1402973"/>
            <a:ext cx="821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L2R3 -	6X4, N4-250HP, 9S1110, 8mm Frame, L2 Suspension</a:t>
            </a:r>
          </a:p>
          <a:p>
            <a:r>
              <a:rPr lang="en-US" dirty="0"/>
              <a:t>		Loading Span –  24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9BB2FF-ABDF-44AE-B049-C090D6479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1" y="0"/>
            <a:ext cx="6336704" cy="828328"/>
          </a:xfrm>
        </p:spPr>
        <p:txBody>
          <a:bodyPr/>
          <a:lstStyle/>
          <a:p>
            <a:r>
              <a:rPr lang="en-US" dirty="0"/>
              <a:t>MBP Models – 6X4 MAV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006A16-B518-4660-B36F-FEB9CBECA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41" y="4419600"/>
            <a:ext cx="6556079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7343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E983E-403E-4CD3-B55C-10FFD5763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MBP Models – 8X2 TS MAV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438EF749-CD2C-4827-AA5E-C47335D35BCA}"/>
              </a:ext>
            </a:extLst>
          </p:cNvPr>
          <p:cNvSpPr/>
          <p:nvPr/>
        </p:nvSpPr>
        <p:spPr bwMode="auto">
          <a:xfrm>
            <a:off x="69272" y="1204456"/>
            <a:ext cx="144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Sub-Segment</a:t>
            </a: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5F433DF3-46A7-492C-92E9-9D908D0CE479}"/>
              </a:ext>
            </a:extLst>
          </p:cNvPr>
          <p:cNvSpPr/>
          <p:nvPr/>
        </p:nvSpPr>
        <p:spPr bwMode="auto">
          <a:xfrm>
            <a:off x="69272" y="1508396"/>
            <a:ext cx="144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Loading Span</a:t>
            </a: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22E5A903-E5E7-4FE5-AD07-4557A19F1B8A}"/>
              </a:ext>
            </a:extLst>
          </p:cNvPr>
          <p:cNvSpPr/>
          <p:nvPr/>
        </p:nvSpPr>
        <p:spPr bwMode="auto">
          <a:xfrm>
            <a:off x="69272" y="1805400"/>
            <a:ext cx="144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Engine Power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849ABAFE-3AFD-446D-BB75-E2EB3997A978}"/>
              </a:ext>
            </a:extLst>
          </p:cNvPr>
          <p:cNvSpPr/>
          <p:nvPr/>
        </p:nvSpPr>
        <p:spPr bwMode="auto">
          <a:xfrm>
            <a:off x="69267" y="2046554"/>
            <a:ext cx="144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GB </a:t>
            </a:r>
            <a:r>
              <a:rPr kumimoji="0" lang="en-US" sz="1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Config’n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06B0B088-8D03-419A-A16F-CF8A0B3E9281}"/>
              </a:ext>
            </a:extLst>
          </p:cNvPr>
          <p:cNvSpPr/>
          <p:nvPr/>
        </p:nvSpPr>
        <p:spPr bwMode="auto">
          <a:xfrm>
            <a:off x="69272" y="2829841"/>
            <a:ext cx="144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Suspension-</a:t>
            </a:r>
            <a:r>
              <a:rPr lang="en-US" sz="1100" dirty="0" err="1">
                <a:latin typeface="Verdana" pitchFamily="34" charset="0"/>
              </a:rPr>
              <a:t>Frt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B135EDA7-2D21-49EF-9D16-B6FD964C29AC}"/>
              </a:ext>
            </a:extLst>
          </p:cNvPr>
          <p:cNvSpPr/>
          <p:nvPr/>
        </p:nvSpPr>
        <p:spPr bwMode="auto">
          <a:xfrm>
            <a:off x="69272" y="3265381"/>
            <a:ext cx="144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Suspension-Rear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8C370EE2-4E61-454E-BF09-3DA78E6E35E7}"/>
              </a:ext>
            </a:extLst>
          </p:cNvPr>
          <p:cNvSpPr/>
          <p:nvPr/>
        </p:nvSpPr>
        <p:spPr bwMode="auto">
          <a:xfrm>
            <a:off x="69272" y="4141489"/>
            <a:ext cx="1440000" cy="43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Cab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4D3BA197-27C7-4CFE-A719-E4325A6C4853}"/>
              </a:ext>
            </a:extLst>
          </p:cNvPr>
          <p:cNvSpPr/>
          <p:nvPr/>
        </p:nvSpPr>
        <p:spPr bwMode="auto">
          <a:xfrm>
            <a:off x="69272" y="3707431"/>
            <a:ext cx="144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Fuel Tank</a:t>
            </a:r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EAA9548A-C751-4F38-BCA1-13DAAE48DF24}"/>
              </a:ext>
            </a:extLst>
          </p:cNvPr>
          <p:cNvSpPr/>
          <p:nvPr/>
        </p:nvSpPr>
        <p:spPr bwMode="auto">
          <a:xfrm>
            <a:off x="69272" y="4617102"/>
            <a:ext cx="144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Load Road</a:t>
            </a:r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C811FC39-0AAE-4EA8-9C18-9CE6E827DD2E}"/>
              </a:ext>
            </a:extLst>
          </p:cNvPr>
          <p:cNvSpPr/>
          <p:nvPr/>
        </p:nvSpPr>
        <p:spPr bwMode="auto">
          <a:xfrm>
            <a:off x="1662552" y="1204451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82FB8A3C-0816-4640-AC4A-7DEE1B74E394}"/>
              </a:ext>
            </a:extLst>
          </p:cNvPr>
          <p:cNvSpPr/>
          <p:nvPr/>
        </p:nvSpPr>
        <p:spPr bwMode="auto">
          <a:xfrm>
            <a:off x="1662552" y="1508391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65BF083A-9D5A-4801-8E19-65DB8881B8E0}"/>
              </a:ext>
            </a:extLst>
          </p:cNvPr>
          <p:cNvSpPr/>
          <p:nvPr/>
        </p:nvSpPr>
        <p:spPr bwMode="auto">
          <a:xfrm>
            <a:off x="1662552" y="1805395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200HP H6</a:t>
            </a:r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716125F4-F395-47F7-BFF7-BEFCD12D0958}"/>
              </a:ext>
            </a:extLst>
          </p:cNvPr>
          <p:cNvSpPr/>
          <p:nvPr/>
        </p:nvSpPr>
        <p:spPr bwMode="auto">
          <a:xfrm>
            <a:off x="1662547" y="2046549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3" name="Flowchart: Process 22">
            <a:extLst>
              <a:ext uri="{FF2B5EF4-FFF2-40B4-BE49-F238E27FC236}">
                <a16:creationId xmlns:a16="http://schemas.microsoft.com/office/drawing/2014/main" id="{2A8D86E2-F619-48C8-9308-54B03F6E4352}"/>
              </a:ext>
            </a:extLst>
          </p:cNvPr>
          <p:cNvSpPr/>
          <p:nvPr/>
        </p:nvSpPr>
        <p:spPr bwMode="auto">
          <a:xfrm>
            <a:off x="1662552" y="2829836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SemiEllipt</a:t>
            </a:r>
            <a:r>
              <a:rPr kumimoji="0" 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 7000kg</a:t>
            </a:r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F3780975-B3B3-414F-9C8B-B0D49B78B307}"/>
              </a:ext>
            </a:extLst>
          </p:cNvPr>
          <p:cNvSpPr/>
          <p:nvPr/>
        </p:nvSpPr>
        <p:spPr bwMode="auto">
          <a:xfrm>
            <a:off x="1662552" y="3265376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NRS     22000kg</a:t>
            </a:r>
          </a:p>
        </p:txBody>
      </p: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E01ABC9F-7FF3-4A3F-8911-3DCC85E56FE8}"/>
              </a:ext>
            </a:extLst>
          </p:cNvPr>
          <p:cNvSpPr/>
          <p:nvPr/>
        </p:nvSpPr>
        <p:spPr bwMode="auto">
          <a:xfrm>
            <a:off x="1662552" y="4141483"/>
            <a:ext cx="900000" cy="43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G91 S</a:t>
            </a:r>
          </a:p>
        </p:txBody>
      </p:sp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D6F59DDB-9624-4078-BFF6-E069C4E76C23}"/>
              </a:ext>
            </a:extLst>
          </p:cNvPr>
          <p:cNvSpPr/>
          <p:nvPr/>
        </p:nvSpPr>
        <p:spPr bwMode="auto">
          <a:xfrm>
            <a:off x="1662552" y="3700071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200 </a:t>
            </a:r>
            <a:r>
              <a:rPr kumimoji="0" lang="en-US" sz="1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litres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C8F51334-724C-4B74-9910-8D7A99FE0623}"/>
              </a:ext>
            </a:extLst>
          </p:cNvPr>
          <p:cNvSpPr/>
          <p:nvPr/>
        </p:nvSpPr>
        <p:spPr bwMode="auto">
          <a:xfrm>
            <a:off x="1662759" y="4617451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8" name="Flowchart: Process 27">
            <a:extLst>
              <a:ext uri="{FF2B5EF4-FFF2-40B4-BE49-F238E27FC236}">
                <a16:creationId xmlns:a16="http://schemas.microsoft.com/office/drawing/2014/main" id="{6DF4719D-F2E1-4AE1-B7F5-8538E988625C}"/>
              </a:ext>
            </a:extLst>
          </p:cNvPr>
          <p:cNvSpPr/>
          <p:nvPr/>
        </p:nvSpPr>
        <p:spPr bwMode="auto">
          <a:xfrm>
            <a:off x="2603352" y="1204451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9" name="Flowchart: Process 28">
            <a:extLst>
              <a:ext uri="{FF2B5EF4-FFF2-40B4-BE49-F238E27FC236}">
                <a16:creationId xmlns:a16="http://schemas.microsoft.com/office/drawing/2014/main" id="{E466374B-FE9D-42B0-999E-D4632D7A56E9}"/>
              </a:ext>
            </a:extLst>
          </p:cNvPr>
          <p:cNvSpPr/>
          <p:nvPr/>
        </p:nvSpPr>
        <p:spPr bwMode="auto">
          <a:xfrm>
            <a:off x="2603352" y="1508391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A9F22922-06B5-4731-A9F6-D60291F6E182}"/>
              </a:ext>
            </a:extLst>
          </p:cNvPr>
          <p:cNvSpPr/>
          <p:nvPr/>
        </p:nvSpPr>
        <p:spPr bwMode="auto">
          <a:xfrm>
            <a:off x="2603352" y="1805395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250HP N4</a:t>
            </a:r>
          </a:p>
        </p:txBody>
      </p:sp>
      <p:sp>
        <p:nvSpPr>
          <p:cNvPr id="31" name="Flowchart: Process 30">
            <a:extLst>
              <a:ext uri="{FF2B5EF4-FFF2-40B4-BE49-F238E27FC236}">
                <a16:creationId xmlns:a16="http://schemas.microsoft.com/office/drawing/2014/main" id="{E38684CE-568F-4862-9E89-40B593D04C62}"/>
              </a:ext>
            </a:extLst>
          </p:cNvPr>
          <p:cNvSpPr/>
          <p:nvPr/>
        </p:nvSpPr>
        <p:spPr bwMode="auto">
          <a:xfrm>
            <a:off x="2603347" y="2046549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635B6D43-88B2-42FA-9EF1-86E571459D7A}"/>
              </a:ext>
            </a:extLst>
          </p:cNvPr>
          <p:cNvSpPr/>
          <p:nvPr/>
        </p:nvSpPr>
        <p:spPr bwMode="auto">
          <a:xfrm>
            <a:off x="2603352" y="2829836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 err="1">
                <a:latin typeface="Verdana" pitchFamily="34" charset="0"/>
              </a:rPr>
              <a:t>SemiEllipt</a:t>
            </a:r>
            <a:r>
              <a:rPr lang="en-US" sz="1000" dirty="0">
                <a:latin typeface="Verdana" pitchFamily="34" charset="0"/>
              </a:rPr>
              <a:t> 8000kg</a:t>
            </a:r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C28F5115-AACB-4E31-95B2-F86D7A01FA1E}"/>
              </a:ext>
            </a:extLst>
          </p:cNvPr>
          <p:cNvSpPr/>
          <p:nvPr/>
        </p:nvSpPr>
        <p:spPr bwMode="auto">
          <a:xfrm>
            <a:off x="2603352" y="3265376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 err="1">
                <a:latin typeface="Verdana" pitchFamily="34" charset="0"/>
              </a:rPr>
              <a:t>SlipperEnd</a:t>
            </a:r>
            <a:r>
              <a:rPr lang="en-US" sz="1000" dirty="0">
                <a:latin typeface="Verdana" pitchFamily="34" charset="0"/>
              </a:rPr>
              <a:t> 22000kg</a:t>
            </a:r>
          </a:p>
        </p:txBody>
      </p: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151610C7-53AC-4BCD-83D1-AEBCB2299FAE}"/>
              </a:ext>
            </a:extLst>
          </p:cNvPr>
          <p:cNvSpPr/>
          <p:nvPr/>
        </p:nvSpPr>
        <p:spPr bwMode="auto">
          <a:xfrm>
            <a:off x="2603352" y="4141483"/>
            <a:ext cx="900000" cy="43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WIM Eco/ Std</a:t>
            </a:r>
          </a:p>
        </p:txBody>
      </p:sp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68318809-EC54-4355-B928-98DE704DEF7C}"/>
              </a:ext>
            </a:extLst>
          </p:cNvPr>
          <p:cNvSpPr/>
          <p:nvPr/>
        </p:nvSpPr>
        <p:spPr bwMode="auto">
          <a:xfrm>
            <a:off x="2603352" y="3700072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300 </a:t>
            </a:r>
            <a:r>
              <a:rPr kumimoji="0" lang="en-US" sz="1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litres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6" name="Flowchart: Process 35">
            <a:extLst>
              <a:ext uri="{FF2B5EF4-FFF2-40B4-BE49-F238E27FC236}">
                <a16:creationId xmlns:a16="http://schemas.microsoft.com/office/drawing/2014/main" id="{630C1F01-04A1-46D8-933D-8C85E4D458EA}"/>
              </a:ext>
            </a:extLst>
          </p:cNvPr>
          <p:cNvSpPr/>
          <p:nvPr/>
        </p:nvSpPr>
        <p:spPr bwMode="auto">
          <a:xfrm>
            <a:off x="2603352" y="4617101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800" dirty="0">
              <a:latin typeface="Verdana" pitchFamily="34" charset="0"/>
            </a:endParaRPr>
          </a:p>
        </p:txBody>
      </p:sp>
      <p:sp>
        <p:nvSpPr>
          <p:cNvPr id="37" name="Flowchart: Process 36">
            <a:extLst>
              <a:ext uri="{FF2B5EF4-FFF2-40B4-BE49-F238E27FC236}">
                <a16:creationId xmlns:a16="http://schemas.microsoft.com/office/drawing/2014/main" id="{B758C7B7-4979-45C2-8456-80EDF9A210BC}"/>
              </a:ext>
            </a:extLst>
          </p:cNvPr>
          <p:cNvSpPr/>
          <p:nvPr/>
        </p:nvSpPr>
        <p:spPr bwMode="auto">
          <a:xfrm>
            <a:off x="3544152" y="1204441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8X2 TS</a:t>
            </a:r>
          </a:p>
        </p:txBody>
      </p:sp>
      <p:sp>
        <p:nvSpPr>
          <p:cNvPr id="38" name="Flowchart: Process 37">
            <a:extLst>
              <a:ext uri="{FF2B5EF4-FFF2-40B4-BE49-F238E27FC236}">
                <a16:creationId xmlns:a16="http://schemas.microsoft.com/office/drawing/2014/main" id="{994C6BAE-68B5-4B8A-B903-E9EEB8398BC0}"/>
              </a:ext>
            </a:extLst>
          </p:cNvPr>
          <p:cNvSpPr/>
          <p:nvPr/>
        </p:nvSpPr>
        <p:spPr bwMode="auto">
          <a:xfrm>
            <a:off x="3544152" y="1508381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4519C469-5D74-4FF0-A3F0-0A101D3865FD}"/>
              </a:ext>
            </a:extLst>
          </p:cNvPr>
          <p:cNvSpPr/>
          <p:nvPr/>
        </p:nvSpPr>
        <p:spPr bwMode="auto">
          <a:xfrm>
            <a:off x="3544152" y="1805395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1C78CC05-9267-47BA-A94A-134604BCD411}"/>
              </a:ext>
            </a:extLst>
          </p:cNvPr>
          <p:cNvSpPr/>
          <p:nvPr/>
        </p:nvSpPr>
        <p:spPr bwMode="auto">
          <a:xfrm>
            <a:off x="3544147" y="2046549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6S 850</a:t>
            </a:r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72EFC8E8-C968-46EC-8FD0-CDFFB30F7DF7}"/>
              </a:ext>
            </a:extLst>
          </p:cNvPr>
          <p:cNvSpPr/>
          <p:nvPr/>
        </p:nvSpPr>
        <p:spPr bwMode="auto">
          <a:xfrm>
            <a:off x="3544152" y="2829836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Parabolic 7000kg</a:t>
            </a:r>
          </a:p>
        </p:txBody>
      </p:sp>
      <p:sp>
        <p:nvSpPr>
          <p:cNvPr id="42" name="Flowchart: Process 41">
            <a:extLst>
              <a:ext uri="{FF2B5EF4-FFF2-40B4-BE49-F238E27FC236}">
                <a16:creationId xmlns:a16="http://schemas.microsoft.com/office/drawing/2014/main" id="{FEDFE4E7-AC2E-403A-91E1-979D8D6F2339}"/>
              </a:ext>
            </a:extLst>
          </p:cNvPr>
          <p:cNvSpPr/>
          <p:nvPr/>
        </p:nvSpPr>
        <p:spPr bwMode="auto">
          <a:xfrm>
            <a:off x="3544152" y="3265376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3" name="Flowchart: Process 42">
            <a:extLst>
              <a:ext uri="{FF2B5EF4-FFF2-40B4-BE49-F238E27FC236}">
                <a16:creationId xmlns:a16="http://schemas.microsoft.com/office/drawing/2014/main" id="{09BEBA67-4759-4A4F-A957-2FE8F2D4F5E4}"/>
              </a:ext>
            </a:extLst>
          </p:cNvPr>
          <p:cNvSpPr/>
          <p:nvPr/>
        </p:nvSpPr>
        <p:spPr bwMode="auto">
          <a:xfrm>
            <a:off x="3544152" y="4141483"/>
            <a:ext cx="900000" cy="43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WSM Eco/ Std/ </a:t>
            </a:r>
            <a:r>
              <a:rPr kumimoji="0" lang="en-US" sz="1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Dlx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4" name="Flowchart: Process 43">
            <a:extLst>
              <a:ext uri="{FF2B5EF4-FFF2-40B4-BE49-F238E27FC236}">
                <a16:creationId xmlns:a16="http://schemas.microsoft.com/office/drawing/2014/main" id="{3460AE4A-7454-4046-8AB9-4FF1BB7B4D12}"/>
              </a:ext>
            </a:extLst>
          </p:cNvPr>
          <p:cNvSpPr/>
          <p:nvPr/>
        </p:nvSpPr>
        <p:spPr bwMode="auto">
          <a:xfrm>
            <a:off x="3544152" y="3700071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375 </a:t>
            </a:r>
            <a:r>
              <a:rPr kumimoji="0" lang="en-US" sz="1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litres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3D3C7C03-B71D-44AC-A08B-06037EC1702C}"/>
              </a:ext>
            </a:extLst>
          </p:cNvPr>
          <p:cNvSpPr/>
          <p:nvPr/>
        </p:nvSpPr>
        <p:spPr bwMode="auto">
          <a:xfrm>
            <a:off x="3544152" y="4608421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6" name="Flowchart: Process 45">
            <a:extLst>
              <a:ext uri="{FF2B5EF4-FFF2-40B4-BE49-F238E27FC236}">
                <a16:creationId xmlns:a16="http://schemas.microsoft.com/office/drawing/2014/main" id="{F1EFCC6B-8CC7-48A4-A1DD-9D789BA57D8F}"/>
              </a:ext>
            </a:extLst>
          </p:cNvPr>
          <p:cNvSpPr/>
          <p:nvPr/>
        </p:nvSpPr>
        <p:spPr bwMode="auto">
          <a:xfrm>
            <a:off x="4484955" y="1204441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7" name="Flowchart: Process 46">
            <a:extLst>
              <a:ext uri="{FF2B5EF4-FFF2-40B4-BE49-F238E27FC236}">
                <a16:creationId xmlns:a16="http://schemas.microsoft.com/office/drawing/2014/main" id="{50899A98-2273-4B66-8DD5-D057B99A69B4}"/>
              </a:ext>
            </a:extLst>
          </p:cNvPr>
          <p:cNvSpPr/>
          <p:nvPr/>
        </p:nvSpPr>
        <p:spPr bwMode="auto">
          <a:xfrm>
            <a:off x="4484955" y="1508381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24 ft</a:t>
            </a:r>
          </a:p>
        </p:txBody>
      </p:sp>
      <p:sp>
        <p:nvSpPr>
          <p:cNvPr id="48" name="Flowchart: Process 47">
            <a:extLst>
              <a:ext uri="{FF2B5EF4-FFF2-40B4-BE49-F238E27FC236}">
                <a16:creationId xmlns:a16="http://schemas.microsoft.com/office/drawing/2014/main" id="{39EEB417-7806-444C-8935-B19177206324}"/>
              </a:ext>
            </a:extLst>
          </p:cNvPr>
          <p:cNvSpPr/>
          <p:nvPr/>
        </p:nvSpPr>
        <p:spPr bwMode="auto">
          <a:xfrm>
            <a:off x="4484955" y="1805395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0" name="Flowchart: Process 49">
            <a:extLst>
              <a:ext uri="{FF2B5EF4-FFF2-40B4-BE49-F238E27FC236}">
                <a16:creationId xmlns:a16="http://schemas.microsoft.com/office/drawing/2014/main" id="{75C0EAA4-6620-4F5E-81D6-E7CF40994D09}"/>
              </a:ext>
            </a:extLst>
          </p:cNvPr>
          <p:cNvSpPr/>
          <p:nvPr/>
        </p:nvSpPr>
        <p:spPr bwMode="auto">
          <a:xfrm>
            <a:off x="4484955" y="2829836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Parabolic 8000kg</a:t>
            </a:r>
          </a:p>
        </p:txBody>
      </p:sp>
      <p:sp>
        <p:nvSpPr>
          <p:cNvPr id="51" name="Flowchart: Process 50">
            <a:extLst>
              <a:ext uri="{FF2B5EF4-FFF2-40B4-BE49-F238E27FC236}">
                <a16:creationId xmlns:a16="http://schemas.microsoft.com/office/drawing/2014/main" id="{D6A01F4F-2477-43F0-9B57-CCCCC40C3935}"/>
              </a:ext>
            </a:extLst>
          </p:cNvPr>
          <p:cNvSpPr/>
          <p:nvPr/>
        </p:nvSpPr>
        <p:spPr bwMode="auto">
          <a:xfrm>
            <a:off x="4484955" y="3265376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2" name="Flowchart: Process 51">
            <a:extLst>
              <a:ext uri="{FF2B5EF4-FFF2-40B4-BE49-F238E27FC236}">
                <a16:creationId xmlns:a16="http://schemas.microsoft.com/office/drawing/2014/main" id="{00E2F6BC-2783-4958-A9E4-C2B15C7A47E9}"/>
              </a:ext>
            </a:extLst>
          </p:cNvPr>
          <p:cNvSpPr/>
          <p:nvPr/>
        </p:nvSpPr>
        <p:spPr bwMode="auto">
          <a:xfrm>
            <a:off x="4484955" y="4141484"/>
            <a:ext cx="900000" cy="43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WSH </a:t>
            </a:r>
            <a:r>
              <a:rPr kumimoji="0" lang="en-US" sz="1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Dlx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4" name="Flowchart: Process 53">
            <a:extLst>
              <a:ext uri="{FF2B5EF4-FFF2-40B4-BE49-F238E27FC236}">
                <a16:creationId xmlns:a16="http://schemas.microsoft.com/office/drawing/2014/main" id="{13B08CD7-134A-4CEE-A442-D49556FC68EB}"/>
              </a:ext>
            </a:extLst>
          </p:cNvPr>
          <p:cNvSpPr/>
          <p:nvPr/>
        </p:nvSpPr>
        <p:spPr bwMode="auto">
          <a:xfrm>
            <a:off x="4484955" y="4608421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L1*R1, L2R1, L3R1</a:t>
            </a:r>
          </a:p>
        </p:txBody>
      </p:sp>
      <p:sp>
        <p:nvSpPr>
          <p:cNvPr id="55" name="Flowchart: Process 54">
            <a:extLst>
              <a:ext uri="{FF2B5EF4-FFF2-40B4-BE49-F238E27FC236}">
                <a16:creationId xmlns:a16="http://schemas.microsoft.com/office/drawing/2014/main" id="{D5CCAD2B-EF51-4AC9-B49D-00A350263073}"/>
              </a:ext>
            </a:extLst>
          </p:cNvPr>
          <p:cNvSpPr/>
          <p:nvPr/>
        </p:nvSpPr>
        <p:spPr bwMode="auto">
          <a:xfrm>
            <a:off x="5425760" y="1204441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6" name="Flowchart: Process 55">
            <a:extLst>
              <a:ext uri="{FF2B5EF4-FFF2-40B4-BE49-F238E27FC236}">
                <a16:creationId xmlns:a16="http://schemas.microsoft.com/office/drawing/2014/main" id="{29E731E0-9C71-4B34-A029-A164CAD2E56C}"/>
              </a:ext>
            </a:extLst>
          </p:cNvPr>
          <p:cNvSpPr/>
          <p:nvPr/>
        </p:nvSpPr>
        <p:spPr bwMode="auto">
          <a:xfrm>
            <a:off x="5425760" y="1508381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26 ft</a:t>
            </a:r>
          </a:p>
        </p:txBody>
      </p:sp>
      <p:sp>
        <p:nvSpPr>
          <p:cNvPr id="57" name="Flowchart: Process 56">
            <a:extLst>
              <a:ext uri="{FF2B5EF4-FFF2-40B4-BE49-F238E27FC236}">
                <a16:creationId xmlns:a16="http://schemas.microsoft.com/office/drawing/2014/main" id="{BDE6461B-C27A-468E-9AC8-0F6D15ED43C8}"/>
              </a:ext>
            </a:extLst>
          </p:cNvPr>
          <p:cNvSpPr/>
          <p:nvPr/>
        </p:nvSpPr>
        <p:spPr bwMode="auto">
          <a:xfrm>
            <a:off x="5425760" y="1805395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9" name="Flowchart: Process 58">
            <a:extLst>
              <a:ext uri="{FF2B5EF4-FFF2-40B4-BE49-F238E27FC236}">
                <a16:creationId xmlns:a16="http://schemas.microsoft.com/office/drawing/2014/main" id="{A416F272-D4A5-4B11-B77D-599D89FF1F53}"/>
              </a:ext>
            </a:extLst>
          </p:cNvPr>
          <p:cNvSpPr/>
          <p:nvPr/>
        </p:nvSpPr>
        <p:spPr bwMode="auto">
          <a:xfrm>
            <a:off x="5425760" y="2829836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0" name="Flowchart: Process 59">
            <a:extLst>
              <a:ext uri="{FF2B5EF4-FFF2-40B4-BE49-F238E27FC236}">
                <a16:creationId xmlns:a16="http://schemas.microsoft.com/office/drawing/2014/main" id="{D6D80D63-C7D2-4E34-9EFC-DA272BE3ED20}"/>
              </a:ext>
            </a:extLst>
          </p:cNvPr>
          <p:cNvSpPr/>
          <p:nvPr/>
        </p:nvSpPr>
        <p:spPr bwMode="auto">
          <a:xfrm>
            <a:off x="5425760" y="3265376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1" name="Flowchart: Process 60">
            <a:extLst>
              <a:ext uri="{FF2B5EF4-FFF2-40B4-BE49-F238E27FC236}">
                <a16:creationId xmlns:a16="http://schemas.microsoft.com/office/drawing/2014/main" id="{72F4BD2B-EA51-4D4E-9B4B-9B3B18FB8097}"/>
              </a:ext>
            </a:extLst>
          </p:cNvPr>
          <p:cNvSpPr/>
          <p:nvPr/>
        </p:nvSpPr>
        <p:spPr bwMode="auto">
          <a:xfrm>
            <a:off x="5425760" y="4141483"/>
            <a:ext cx="900000" cy="43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New FES</a:t>
            </a:r>
          </a:p>
        </p:txBody>
      </p:sp>
      <p:sp>
        <p:nvSpPr>
          <p:cNvPr id="63" name="Flowchart: Process 62">
            <a:extLst>
              <a:ext uri="{FF2B5EF4-FFF2-40B4-BE49-F238E27FC236}">
                <a16:creationId xmlns:a16="http://schemas.microsoft.com/office/drawing/2014/main" id="{96B32300-BCB3-473B-B24B-ED2797DC7D38}"/>
              </a:ext>
            </a:extLst>
          </p:cNvPr>
          <p:cNvSpPr/>
          <p:nvPr/>
        </p:nvSpPr>
        <p:spPr bwMode="auto">
          <a:xfrm>
            <a:off x="5425760" y="4608421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L1*R1, L2R1</a:t>
            </a:r>
          </a:p>
        </p:txBody>
      </p:sp>
      <p:sp>
        <p:nvSpPr>
          <p:cNvPr id="64" name="Flowchart: Process 63">
            <a:extLst>
              <a:ext uri="{FF2B5EF4-FFF2-40B4-BE49-F238E27FC236}">
                <a16:creationId xmlns:a16="http://schemas.microsoft.com/office/drawing/2014/main" id="{04EE7CAB-C1D7-4FB0-80E2-AC7CA9B70353}"/>
              </a:ext>
            </a:extLst>
          </p:cNvPr>
          <p:cNvSpPr/>
          <p:nvPr/>
        </p:nvSpPr>
        <p:spPr bwMode="auto">
          <a:xfrm>
            <a:off x="6366566" y="1204441"/>
            <a:ext cx="900000" cy="253659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5" name="Flowchart: Process 64">
            <a:extLst>
              <a:ext uri="{FF2B5EF4-FFF2-40B4-BE49-F238E27FC236}">
                <a16:creationId xmlns:a16="http://schemas.microsoft.com/office/drawing/2014/main" id="{AFDA8152-F987-461F-8BF9-92BBD7515321}"/>
              </a:ext>
            </a:extLst>
          </p:cNvPr>
          <p:cNvSpPr/>
          <p:nvPr/>
        </p:nvSpPr>
        <p:spPr bwMode="auto">
          <a:xfrm>
            <a:off x="6366566" y="1508381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28 ft</a:t>
            </a:r>
          </a:p>
        </p:txBody>
      </p:sp>
      <p:sp>
        <p:nvSpPr>
          <p:cNvPr id="66" name="Flowchart: Process 65">
            <a:extLst>
              <a:ext uri="{FF2B5EF4-FFF2-40B4-BE49-F238E27FC236}">
                <a16:creationId xmlns:a16="http://schemas.microsoft.com/office/drawing/2014/main" id="{E8DFDD65-994B-43C1-9A63-128B8C7AFD87}"/>
              </a:ext>
            </a:extLst>
          </p:cNvPr>
          <p:cNvSpPr/>
          <p:nvPr/>
        </p:nvSpPr>
        <p:spPr bwMode="auto">
          <a:xfrm>
            <a:off x="6366566" y="1805395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7" name="Flowchart: Process 66">
            <a:extLst>
              <a:ext uri="{FF2B5EF4-FFF2-40B4-BE49-F238E27FC236}">
                <a16:creationId xmlns:a16="http://schemas.microsoft.com/office/drawing/2014/main" id="{E7CC79CB-88EC-49C3-8CBF-A5AA6DBC0C03}"/>
              </a:ext>
            </a:extLst>
          </p:cNvPr>
          <p:cNvSpPr/>
          <p:nvPr/>
        </p:nvSpPr>
        <p:spPr bwMode="auto">
          <a:xfrm>
            <a:off x="6366561" y="2046549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8" name="Flowchart: Process 67">
            <a:extLst>
              <a:ext uri="{FF2B5EF4-FFF2-40B4-BE49-F238E27FC236}">
                <a16:creationId xmlns:a16="http://schemas.microsoft.com/office/drawing/2014/main" id="{AA7B625E-70E7-4639-8265-B88808CAD62F}"/>
              </a:ext>
            </a:extLst>
          </p:cNvPr>
          <p:cNvSpPr/>
          <p:nvPr/>
        </p:nvSpPr>
        <p:spPr bwMode="auto">
          <a:xfrm>
            <a:off x="6366566" y="2829836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9" name="Flowchart: Process 68">
            <a:extLst>
              <a:ext uri="{FF2B5EF4-FFF2-40B4-BE49-F238E27FC236}">
                <a16:creationId xmlns:a16="http://schemas.microsoft.com/office/drawing/2014/main" id="{D4D8C960-3998-4F60-BC88-3273DEFB700F}"/>
              </a:ext>
            </a:extLst>
          </p:cNvPr>
          <p:cNvSpPr/>
          <p:nvPr/>
        </p:nvSpPr>
        <p:spPr bwMode="auto">
          <a:xfrm>
            <a:off x="6366566" y="3265376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0" name="Flowchart: Process 69">
            <a:extLst>
              <a:ext uri="{FF2B5EF4-FFF2-40B4-BE49-F238E27FC236}">
                <a16:creationId xmlns:a16="http://schemas.microsoft.com/office/drawing/2014/main" id="{B59AE3F7-9428-465F-B6DA-02948419483D}"/>
              </a:ext>
            </a:extLst>
          </p:cNvPr>
          <p:cNvSpPr/>
          <p:nvPr/>
        </p:nvSpPr>
        <p:spPr bwMode="auto">
          <a:xfrm>
            <a:off x="6366566" y="4141484"/>
            <a:ext cx="900000" cy="43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2" name="Flowchart: Process 71">
            <a:extLst>
              <a:ext uri="{FF2B5EF4-FFF2-40B4-BE49-F238E27FC236}">
                <a16:creationId xmlns:a16="http://schemas.microsoft.com/office/drawing/2014/main" id="{92A6725A-F503-4158-811C-D8E141D72532}"/>
              </a:ext>
            </a:extLst>
          </p:cNvPr>
          <p:cNvSpPr/>
          <p:nvPr/>
        </p:nvSpPr>
        <p:spPr bwMode="auto">
          <a:xfrm>
            <a:off x="6366566" y="4608422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L1*R1</a:t>
            </a:r>
          </a:p>
        </p:txBody>
      </p:sp>
      <p:sp>
        <p:nvSpPr>
          <p:cNvPr id="128" name="Flowchart: Process 127">
            <a:extLst>
              <a:ext uri="{FF2B5EF4-FFF2-40B4-BE49-F238E27FC236}">
                <a16:creationId xmlns:a16="http://schemas.microsoft.com/office/drawing/2014/main" id="{AAB4192B-49E5-4006-8EAD-3A4F714AE669}"/>
              </a:ext>
            </a:extLst>
          </p:cNvPr>
          <p:cNvSpPr/>
          <p:nvPr/>
        </p:nvSpPr>
        <p:spPr bwMode="auto">
          <a:xfrm>
            <a:off x="7296148" y="1204436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9" name="Flowchart: Process 128">
            <a:extLst>
              <a:ext uri="{FF2B5EF4-FFF2-40B4-BE49-F238E27FC236}">
                <a16:creationId xmlns:a16="http://schemas.microsoft.com/office/drawing/2014/main" id="{A6A8C1E0-5E12-43A8-A237-ED1939851EBE}"/>
              </a:ext>
            </a:extLst>
          </p:cNvPr>
          <p:cNvSpPr/>
          <p:nvPr/>
        </p:nvSpPr>
        <p:spPr bwMode="auto">
          <a:xfrm>
            <a:off x="7296148" y="1508376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30</a:t>
            </a: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 ft</a:t>
            </a:r>
          </a:p>
        </p:txBody>
      </p:sp>
      <p:sp>
        <p:nvSpPr>
          <p:cNvPr id="130" name="Flowchart: Process 129">
            <a:extLst>
              <a:ext uri="{FF2B5EF4-FFF2-40B4-BE49-F238E27FC236}">
                <a16:creationId xmlns:a16="http://schemas.microsoft.com/office/drawing/2014/main" id="{4D10E01D-4930-446B-9202-D9653BED8876}"/>
              </a:ext>
            </a:extLst>
          </p:cNvPr>
          <p:cNvSpPr/>
          <p:nvPr/>
        </p:nvSpPr>
        <p:spPr bwMode="auto">
          <a:xfrm>
            <a:off x="7296148" y="1805400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1" name="Flowchart: Process 130">
            <a:extLst>
              <a:ext uri="{FF2B5EF4-FFF2-40B4-BE49-F238E27FC236}">
                <a16:creationId xmlns:a16="http://schemas.microsoft.com/office/drawing/2014/main" id="{6CE47A5A-B142-434B-8CCC-13856FAA9B8A}"/>
              </a:ext>
            </a:extLst>
          </p:cNvPr>
          <p:cNvSpPr/>
          <p:nvPr/>
        </p:nvSpPr>
        <p:spPr bwMode="auto">
          <a:xfrm>
            <a:off x="7296143" y="2046544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2" name="Flowchart: Process 131">
            <a:extLst>
              <a:ext uri="{FF2B5EF4-FFF2-40B4-BE49-F238E27FC236}">
                <a16:creationId xmlns:a16="http://schemas.microsoft.com/office/drawing/2014/main" id="{64E6FE5D-0510-4CB8-980F-5196F70E5B00}"/>
              </a:ext>
            </a:extLst>
          </p:cNvPr>
          <p:cNvSpPr/>
          <p:nvPr/>
        </p:nvSpPr>
        <p:spPr bwMode="auto">
          <a:xfrm>
            <a:off x="7296148" y="2829831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3" name="Flowchart: Process 132">
            <a:extLst>
              <a:ext uri="{FF2B5EF4-FFF2-40B4-BE49-F238E27FC236}">
                <a16:creationId xmlns:a16="http://schemas.microsoft.com/office/drawing/2014/main" id="{7F05FC82-DB3C-447D-9D13-DB91A8D155A4}"/>
              </a:ext>
            </a:extLst>
          </p:cNvPr>
          <p:cNvSpPr/>
          <p:nvPr/>
        </p:nvSpPr>
        <p:spPr bwMode="auto">
          <a:xfrm>
            <a:off x="7296148" y="3265371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4" name="Flowchart: Process 133">
            <a:extLst>
              <a:ext uri="{FF2B5EF4-FFF2-40B4-BE49-F238E27FC236}">
                <a16:creationId xmlns:a16="http://schemas.microsoft.com/office/drawing/2014/main" id="{3016892E-0400-4906-B3B3-FE3C8502A0B1}"/>
              </a:ext>
            </a:extLst>
          </p:cNvPr>
          <p:cNvSpPr/>
          <p:nvPr/>
        </p:nvSpPr>
        <p:spPr bwMode="auto">
          <a:xfrm>
            <a:off x="7296148" y="4141479"/>
            <a:ext cx="900000" cy="43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5" name="Flowchart: Process 134">
            <a:extLst>
              <a:ext uri="{FF2B5EF4-FFF2-40B4-BE49-F238E27FC236}">
                <a16:creationId xmlns:a16="http://schemas.microsoft.com/office/drawing/2014/main" id="{4FC3E928-FA82-4C4E-A521-DBE3BFC85F5B}"/>
              </a:ext>
            </a:extLst>
          </p:cNvPr>
          <p:cNvSpPr/>
          <p:nvPr/>
        </p:nvSpPr>
        <p:spPr bwMode="auto">
          <a:xfrm>
            <a:off x="7296148" y="3700067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6" name="Flowchart: Process 135">
            <a:extLst>
              <a:ext uri="{FF2B5EF4-FFF2-40B4-BE49-F238E27FC236}">
                <a16:creationId xmlns:a16="http://schemas.microsoft.com/office/drawing/2014/main" id="{208E2A67-F6ED-4CD0-B9D1-5FCF2C999FCA}"/>
              </a:ext>
            </a:extLst>
          </p:cNvPr>
          <p:cNvSpPr/>
          <p:nvPr/>
        </p:nvSpPr>
        <p:spPr bwMode="auto">
          <a:xfrm>
            <a:off x="7296148" y="4608417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L1*R1</a:t>
            </a:r>
          </a:p>
        </p:txBody>
      </p:sp>
      <p:sp>
        <p:nvSpPr>
          <p:cNvPr id="137" name="Flowchart: Process 136">
            <a:extLst>
              <a:ext uri="{FF2B5EF4-FFF2-40B4-BE49-F238E27FC236}">
                <a16:creationId xmlns:a16="http://schemas.microsoft.com/office/drawing/2014/main" id="{76B8D4CC-96E6-407D-BA68-040D8C556F6E}"/>
              </a:ext>
            </a:extLst>
          </p:cNvPr>
          <p:cNvSpPr/>
          <p:nvPr/>
        </p:nvSpPr>
        <p:spPr bwMode="auto">
          <a:xfrm>
            <a:off x="8236954" y="1204436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8" name="Flowchart: Process 137">
            <a:extLst>
              <a:ext uri="{FF2B5EF4-FFF2-40B4-BE49-F238E27FC236}">
                <a16:creationId xmlns:a16="http://schemas.microsoft.com/office/drawing/2014/main" id="{D836CC92-35D9-47A9-AF85-4186655AAD22}"/>
              </a:ext>
            </a:extLst>
          </p:cNvPr>
          <p:cNvSpPr/>
          <p:nvPr/>
        </p:nvSpPr>
        <p:spPr bwMode="auto">
          <a:xfrm>
            <a:off x="8236954" y="1508376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32 ft</a:t>
            </a:r>
          </a:p>
        </p:txBody>
      </p:sp>
      <p:sp>
        <p:nvSpPr>
          <p:cNvPr id="139" name="Flowchart: Process 138">
            <a:extLst>
              <a:ext uri="{FF2B5EF4-FFF2-40B4-BE49-F238E27FC236}">
                <a16:creationId xmlns:a16="http://schemas.microsoft.com/office/drawing/2014/main" id="{DE53BDCD-0BA0-46FA-8329-1057B55438F3}"/>
              </a:ext>
            </a:extLst>
          </p:cNvPr>
          <p:cNvSpPr/>
          <p:nvPr/>
        </p:nvSpPr>
        <p:spPr bwMode="auto">
          <a:xfrm>
            <a:off x="8236954" y="1805390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0" name="Flowchart: Process 139">
            <a:extLst>
              <a:ext uri="{FF2B5EF4-FFF2-40B4-BE49-F238E27FC236}">
                <a16:creationId xmlns:a16="http://schemas.microsoft.com/office/drawing/2014/main" id="{176166EB-58E1-45A4-AA3F-58C6969CACE2}"/>
              </a:ext>
            </a:extLst>
          </p:cNvPr>
          <p:cNvSpPr/>
          <p:nvPr/>
        </p:nvSpPr>
        <p:spPr bwMode="auto">
          <a:xfrm>
            <a:off x="8236949" y="2046544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1" name="Flowchart: Process 140">
            <a:extLst>
              <a:ext uri="{FF2B5EF4-FFF2-40B4-BE49-F238E27FC236}">
                <a16:creationId xmlns:a16="http://schemas.microsoft.com/office/drawing/2014/main" id="{23C72CAA-766B-48F8-A917-143B388555EB}"/>
              </a:ext>
            </a:extLst>
          </p:cNvPr>
          <p:cNvSpPr/>
          <p:nvPr/>
        </p:nvSpPr>
        <p:spPr bwMode="auto">
          <a:xfrm>
            <a:off x="8236954" y="2829831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2" name="Flowchart: Process 141">
            <a:extLst>
              <a:ext uri="{FF2B5EF4-FFF2-40B4-BE49-F238E27FC236}">
                <a16:creationId xmlns:a16="http://schemas.microsoft.com/office/drawing/2014/main" id="{E3332EBB-FBD9-49D6-BD13-78A1308B21B7}"/>
              </a:ext>
            </a:extLst>
          </p:cNvPr>
          <p:cNvSpPr/>
          <p:nvPr/>
        </p:nvSpPr>
        <p:spPr bwMode="auto">
          <a:xfrm>
            <a:off x="8236954" y="3265371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3" name="Flowchart: Process 142">
            <a:extLst>
              <a:ext uri="{FF2B5EF4-FFF2-40B4-BE49-F238E27FC236}">
                <a16:creationId xmlns:a16="http://schemas.microsoft.com/office/drawing/2014/main" id="{73F12300-0E14-4E40-B462-DE4EC607DCFC}"/>
              </a:ext>
            </a:extLst>
          </p:cNvPr>
          <p:cNvSpPr/>
          <p:nvPr/>
        </p:nvSpPr>
        <p:spPr bwMode="auto">
          <a:xfrm>
            <a:off x="8236954" y="4141479"/>
            <a:ext cx="900000" cy="43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4" name="Flowchart: Process 143">
            <a:extLst>
              <a:ext uri="{FF2B5EF4-FFF2-40B4-BE49-F238E27FC236}">
                <a16:creationId xmlns:a16="http://schemas.microsoft.com/office/drawing/2014/main" id="{240F4B5C-4436-4359-8DE1-AF9747A9086B}"/>
              </a:ext>
            </a:extLst>
          </p:cNvPr>
          <p:cNvSpPr/>
          <p:nvPr/>
        </p:nvSpPr>
        <p:spPr bwMode="auto">
          <a:xfrm>
            <a:off x="8236954" y="3700067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5" name="Flowchart: Process 144">
            <a:extLst>
              <a:ext uri="{FF2B5EF4-FFF2-40B4-BE49-F238E27FC236}">
                <a16:creationId xmlns:a16="http://schemas.microsoft.com/office/drawing/2014/main" id="{27D44244-D69F-4236-980B-675F53CED8DF}"/>
              </a:ext>
            </a:extLst>
          </p:cNvPr>
          <p:cNvSpPr/>
          <p:nvPr/>
        </p:nvSpPr>
        <p:spPr bwMode="auto">
          <a:xfrm>
            <a:off x="8236954" y="4608417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L1*R1, L2R1</a:t>
            </a:r>
          </a:p>
        </p:txBody>
      </p:sp>
      <p:sp>
        <p:nvSpPr>
          <p:cNvPr id="146" name="Flowchart: Process 145">
            <a:extLst>
              <a:ext uri="{FF2B5EF4-FFF2-40B4-BE49-F238E27FC236}">
                <a16:creationId xmlns:a16="http://schemas.microsoft.com/office/drawing/2014/main" id="{A5DE081B-4118-4B38-9A24-EE8DF2646D0E}"/>
              </a:ext>
            </a:extLst>
          </p:cNvPr>
          <p:cNvSpPr/>
          <p:nvPr/>
        </p:nvSpPr>
        <p:spPr bwMode="auto">
          <a:xfrm>
            <a:off x="69272" y="5866109"/>
            <a:ext cx="144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Applications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7" name="Flowchart: Process 146">
            <a:extLst>
              <a:ext uri="{FF2B5EF4-FFF2-40B4-BE49-F238E27FC236}">
                <a16:creationId xmlns:a16="http://schemas.microsoft.com/office/drawing/2014/main" id="{FF4851DF-3247-4A99-B1C6-C4DE6E4D8E68}"/>
              </a:ext>
            </a:extLst>
          </p:cNvPr>
          <p:cNvSpPr/>
          <p:nvPr/>
        </p:nvSpPr>
        <p:spPr bwMode="auto">
          <a:xfrm>
            <a:off x="1662552" y="5866103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8" name="Flowchart: Process 147">
            <a:extLst>
              <a:ext uri="{FF2B5EF4-FFF2-40B4-BE49-F238E27FC236}">
                <a16:creationId xmlns:a16="http://schemas.microsoft.com/office/drawing/2014/main" id="{450EB8C1-BC73-44FA-AD41-B75791923A80}"/>
              </a:ext>
            </a:extLst>
          </p:cNvPr>
          <p:cNvSpPr/>
          <p:nvPr/>
        </p:nvSpPr>
        <p:spPr bwMode="auto">
          <a:xfrm>
            <a:off x="2603352" y="5866103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9" name="Flowchart: Process 148">
            <a:extLst>
              <a:ext uri="{FF2B5EF4-FFF2-40B4-BE49-F238E27FC236}">
                <a16:creationId xmlns:a16="http://schemas.microsoft.com/office/drawing/2014/main" id="{C8DEF223-2296-46EC-B0B8-C1521474C092}"/>
              </a:ext>
            </a:extLst>
          </p:cNvPr>
          <p:cNvSpPr/>
          <p:nvPr/>
        </p:nvSpPr>
        <p:spPr bwMode="auto">
          <a:xfrm>
            <a:off x="3544152" y="5866103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0" name="Flowchart: Process 149">
            <a:extLst>
              <a:ext uri="{FF2B5EF4-FFF2-40B4-BE49-F238E27FC236}">
                <a16:creationId xmlns:a16="http://schemas.microsoft.com/office/drawing/2014/main" id="{81B6C14D-3D06-454D-889E-92BCDFE38221}"/>
              </a:ext>
            </a:extLst>
          </p:cNvPr>
          <p:cNvSpPr/>
          <p:nvPr/>
        </p:nvSpPr>
        <p:spPr bwMode="auto">
          <a:xfrm>
            <a:off x="4484955" y="5866103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1" name="Flowchart: Process 150">
            <a:extLst>
              <a:ext uri="{FF2B5EF4-FFF2-40B4-BE49-F238E27FC236}">
                <a16:creationId xmlns:a16="http://schemas.microsoft.com/office/drawing/2014/main" id="{C716DB5D-E257-4E64-B785-6FF640D58915}"/>
              </a:ext>
            </a:extLst>
          </p:cNvPr>
          <p:cNvSpPr/>
          <p:nvPr/>
        </p:nvSpPr>
        <p:spPr bwMode="auto">
          <a:xfrm>
            <a:off x="5425760" y="5866103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2" name="Flowchart: Process 151">
            <a:extLst>
              <a:ext uri="{FF2B5EF4-FFF2-40B4-BE49-F238E27FC236}">
                <a16:creationId xmlns:a16="http://schemas.microsoft.com/office/drawing/2014/main" id="{8C3B87CE-01AA-4D5D-9D18-E12085479D9B}"/>
              </a:ext>
            </a:extLst>
          </p:cNvPr>
          <p:cNvSpPr/>
          <p:nvPr/>
        </p:nvSpPr>
        <p:spPr bwMode="auto">
          <a:xfrm>
            <a:off x="6366566" y="5866103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3" name="Flowchart: Process 152">
            <a:extLst>
              <a:ext uri="{FF2B5EF4-FFF2-40B4-BE49-F238E27FC236}">
                <a16:creationId xmlns:a16="http://schemas.microsoft.com/office/drawing/2014/main" id="{9320482C-C6ED-4759-8A86-678C4A66E870}"/>
              </a:ext>
            </a:extLst>
          </p:cNvPr>
          <p:cNvSpPr/>
          <p:nvPr/>
        </p:nvSpPr>
        <p:spPr bwMode="auto">
          <a:xfrm>
            <a:off x="7296148" y="5866098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4" name="Flowchart: Process 153">
            <a:extLst>
              <a:ext uri="{FF2B5EF4-FFF2-40B4-BE49-F238E27FC236}">
                <a16:creationId xmlns:a16="http://schemas.microsoft.com/office/drawing/2014/main" id="{40EAB259-BEE7-482F-BCFD-3BCDBC0439F4}"/>
              </a:ext>
            </a:extLst>
          </p:cNvPr>
          <p:cNvSpPr/>
          <p:nvPr/>
        </p:nvSpPr>
        <p:spPr bwMode="auto">
          <a:xfrm>
            <a:off x="8236954" y="5866098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8E3511FF-7D9A-437A-A91B-CE778D7D6CCC}"/>
              </a:ext>
            </a:extLst>
          </p:cNvPr>
          <p:cNvSpPr txBox="1"/>
          <p:nvPr/>
        </p:nvSpPr>
        <p:spPr>
          <a:xfrm>
            <a:off x="1662552" y="6257318"/>
            <a:ext cx="5438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8x2 Model for POL application will be released separately.</a:t>
            </a:r>
          </a:p>
        </p:txBody>
      </p:sp>
      <p:sp>
        <p:nvSpPr>
          <p:cNvPr id="94" name="Flowchart: Process 93">
            <a:extLst>
              <a:ext uri="{FF2B5EF4-FFF2-40B4-BE49-F238E27FC236}">
                <a16:creationId xmlns:a16="http://schemas.microsoft.com/office/drawing/2014/main" id="{40CB4865-27F8-42F5-B3C8-AB02F81767F2}"/>
              </a:ext>
            </a:extLst>
          </p:cNvPr>
          <p:cNvSpPr/>
          <p:nvPr/>
        </p:nvSpPr>
        <p:spPr bwMode="auto">
          <a:xfrm>
            <a:off x="69267" y="5031360"/>
            <a:ext cx="1440000" cy="540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ULW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5" name="Flowchart: Process 94">
            <a:extLst>
              <a:ext uri="{FF2B5EF4-FFF2-40B4-BE49-F238E27FC236}">
                <a16:creationId xmlns:a16="http://schemas.microsoft.com/office/drawing/2014/main" id="{821C74AE-02F3-495D-A120-05952579C8F9}"/>
              </a:ext>
            </a:extLst>
          </p:cNvPr>
          <p:cNvSpPr/>
          <p:nvPr/>
        </p:nvSpPr>
        <p:spPr bwMode="auto">
          <a:xfrm>
            <a:off x="1662547" y="5031355"/>
            <a:ext cx="900000" cy="781881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>
                <a:latin typeface="Verdana" pitchFamily="34" charset="0"/>
              </a:rPr>
              <a:t>M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>
                <a:latin typeface="Verdana" pitchFamily="34" charset="0"/>
              </a:rPr>
              <a:t>CT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>
                <a:latin typeface="Verdana" pitchFamily="34" charset="0"/>
              </a:rPr>
              <a:t>U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>
                <a:latin typeface="Verdana" pitchFamily="34" charset="0"/>
              </a:rPr>
              <a:t>N -</a:t>
            </a:r>
            <a:endParaRPr lang="en-US" sz="1100" dirty="0">
              <a:latin typeface="Verdana" pitchFamily="34" charset="0"/>
            </a:endParaRPr>
          </a:p>
        </p:txBody>
      </p:sp>
      <p:sp>
        <p:nvSpPr>
          <p:cNvPr id="96" name="Flowchart: Process 95">
            <a:extLst>
              <a:ext uri="{FF2B5EF4-FFF2-40B4-BE49-F238E27FC236}">
                <a16:creationId xmlns:a16="http://schemas.microsoft.com/office/drawing/2014/main" id="{387CE15B-303C-4E0B-B476-B91B4E9E581E}"/>
              </a:ext>
            </a:extLst>
          </p:cNvPr>
          <p:cNvSpPr/>
          <p:nvPr/>
        </p:nvSpPr>
        <p:spPr bwMode="auto">
          <a:xfrm>
            <a:off x="2603347" y="5031355"/>
            <a:ext cx="900000" cy="781881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>
                <a:latin typeface="Verdana" pitchFamily="34" charset="0"/>
              </a:rPr>
              <a:t>M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>
                <a:latin typeface="Verdana" pitchFamily="34" charset="0"/>
              </a:rPr>
              <a:t>CT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>
                <a:latin typeface="Verdana" pitchFamily="34" charset="0"/>
              </a:rPr>
              <a:t>U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>
                <a:latin typeface="Verdana" pitchFamily="34" charset="0"/>
              </a:rPr>
              <a:t>N -</a:t>
            </a:r>
            <a:endParaRPr lang="en-US" sz="1100" dirty="0">
              <a:latin typeface="Verdana" pitchFamily="34" charset="0"/>
            </a:endParaRPr>
          </a:p>
        </p:txBody>
      </p:sp>
      <p:sp>
        <p:nvSpPr>
          <p:cNvPr id="97" name="Flowchart: Process 96">
            <a:extLst>
              <a:ext uri="{FF2B5EF4-FFF2-40B4-BE49-F238E27FC236}">
                <a16:creationId xmlns:a16="http://schemas.microsoft.com/office/drawing/2014/main" id="{2314EE88-4F04-46D2-94D9-199A3E9D8E67}"/>
              </a:ext>
            </a:extLst>
          </p:cNvPr>
          <p:cNvSpPr/>
          <p:nvPr/>
        </p:nvSpPr>
        <p:spPr bwMode="auto">
          <a:xfrm>
            <a:off x="3544147" y="5031355"/>
            <a:ext cx="900000" cy="781881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>
                <a:latin typeface="Verdana" pitchFamily="34" charset="0"/>
              </a:rPr>
              <a:t>M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>
                <a:latin typeface="Verdana" pitchFamily="34" charset="0"/>
              </a:rPr>
              <a:t>CT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>
                <a:latin typeface="Verdana" pitchFamily="34" charset="0"/>
              </a:rPr>
              <a:t>U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>
                <a:latin typeface="Verdana" pitchFamily="34" charset="0"/>
              </a:rPr>
              <a:t>N -</a:t>
            </a:r>
            <a:endParaRPr lang="en-US" sz="1100" dirty="0">
              <a:latin typeface="Verdana" pitchFamily="34" charset="0"/>
            </a:endParaRPr>
          </a:p>
        </p:txBody>
      </p:sp>
      <p:sp>
        <p:nvSpPr>
          <p:cNvPr id="98" name="Flowchart: Process 97">
            <a:extLst>
              <a:ext uri="{FF2B5EF4-FFF2-40B4-BE49-F238E27FC236}">
                <a16:creationId xmlns:a16="http://schemas.microsoft.com/office/drawing/2014/main" id="{A6344ADB-DD09-4BE8-94A4-2E699C6C42D0}"/>
              </a:ext>
            </a:extLst>
          </p:cNvPr>
          <p:cNvSpPr/>
          <p:nvPr/>
        </p:nvSpPr>
        <p:spPr bwMode="auto">
          <a:xfrm>
            <a:off x="4484950" y="5031355"/>
            <a:ext cx="900000" cy="781881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M –8839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CT –7700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U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N -</a:t>
            </a:r>
          </a:p>
        </p:txBody>
      </p:sp>
      <p:sp>
        <p:nvSpPr>
          <p:cNvPr id="99" name="Flowchart: Process 98">
            <a:extLst>
              <a:ext uri="{FF2B5EF4-FFF2-40B4-BE49-F238E27FC236}">
                <a16:creationId xmlns:a16="http://schemas.microsoft.com/office/drawing/2014/main" id="{EEEFDE01-29D3-45A1-93D3-FB27EA272280}"/>
              </a:ext>
            </a:extLst>
          </p:cNvPr>
          <p:cNvSpPr/>
          <p:nvPr/>
        </p:nvSpPr>
        <p:spPr bwMode="auto">
          <a:xfrm>
            <a:off x="5425755" y="5031355"/>
            <a:ext cx="900000" cy="781881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M –8911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CT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U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N -</a:t>
            </a:r>
          </a:p>
        </p:txBody>
      </p:sp>
      <p:sp>
        <p:nvSpPr>
          <p:cNvPr id="100" name="Flowchart: Process 99">
            <a:extLst>
              <a:ext uri="{FF2B5EF4-FFF2-40B4-BE49-F238E27FC236}">
                <a16:creationId xmlns:a16="http://schemas.microsoft.com/office/drawing/2014/main" id="{1449B05A-957D-4072-B4C8-5DFF348A353B}"/>
              </a:ext>
            </a:extLst>
          </p:cNvPr>
          <p:cNvSpPr/>
          <p:nvPr/>
        </p:nvSpPr>
        <p:spPr bwMode="auto">
          <a:xfrm>
            <a:off x="6366561" y="5031355"/>
            <a:ext cx="900000" cy="781881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M –8983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CT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U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N -</a:t>
            </a:r>
          </a:p>
        </p:txBody>
      </p:sp>
      <p:sp>
        <p:nvSpPr>
          <p:cNvPr id="101" name="Flowchart: Process 100">
            <a:extLst>
              <a:ext uri="{FF2B5EF4-FFF2-40B4-BE49-F238E27FC236}">
                <a16:creationId xmlns:a16="http://schemas.microsoft.com/office/drawing/2014/main" id="{B6AA8027-D0F1-409C-B1B7-DE7CD5CC9DFF}"/>
              </a:ext>
            </a:extLst>
          </p:cNvPr>
          <p:cNvSpPr/>
          <p:nvPr/>
        </p:nvSpPr>
        <p:spPr bwMode="auto">
          <a:xfrm>
            <a:off x="7296143" y="5031350"/>
            <a:ext cx="900000" cy="781881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M –9055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CT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U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N -</a:t>
            </a:r>
          </a:p>
        </p:txBody>
      </p:sp>
      <p:sp>
        <p:nvSpPr>
          <p:cNvPr id="102" name="Flowchart: Process 101">
            <a:extLst>
              <a:ext uri="{FF2B5EF4-FFF2-40B4-BE49-F238E27FC236}">
                <a16:creationId xmlns:a16="http://schemas.microsoft.com/office/drawing/2014/main" id="{12DDAA4E-E770-4A0E-B4F0-F3830F86A48D}"/>
              </a:ext>
            </a:extLst>
          </p:cNvPr>
          <p:cNvSpPr/>
          <p:nvPr/>
        </p:nvSpPr>
        <p:spPr bwMode="auto">
          <a:xfrm>
            <a:off x="8236949" y="5031350"/>
            <a:ext cx="900000" cy="781881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M –9128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CT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U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N -</a:t>
            </a:r>
          </a:p>
        </p:txBody>
      </p:sp>
      <p:sp>
        <p:nvSpPr>
          <p:cNvPr id="103" name="Flowchart: Process 102">
            <a:extLst>
              <a:ext uri="{FF2B5EF4-FFF2-40B4-BE49-F238E27FC236}">
                <a16:creationId xmlns:a16="http://schemas.microsoft.com/office/drawing/2014/main" id="{8E524449-D047-41A7-8831-7A55ED13C5F0}"/>
              </a:ext>
            </a:extLst>
          </p:cNvPr>
          <p:cNvSpPr/>
          <p:nvPr/>
        </p:nvSpPr>
        <p:spPr bwMode="auto">
          <a:xfrm>
            <a:off x="4484950" y="3699514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000" i="0" u="none" strike="noStrike" cap="none" normalizeH="0" baseline="0" dirty="0">
                <a:ln>
                  <a:noFill/>
                </a:ln>
                <a:effectLst/>
                <a:latin typeface="Verdana" pitchFamily="34" charset="0"/>
              </a:rPr>
              <a:t>Dual Tank</a:t>
            </a:r>
          </a:p>
          <a:p>
            <a:pPr marL="0" marR="0" indent="0" algn="ctr" defTabSz="455613" rtl="0" eaLnBrk="0" fontAlgn="base" latinLnBrk="0" hangingPunct="0"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000" dirty="0">
                <a:latin typeface="Verdana" pitchFamily="34" charset="0"/>
              </a:rPr>
              <a:t>+220Litres</a:t>
            </a:r>
            <a:endParaRPr kumimoji="0" lang="en-US" sz="1000" i="0" u="none" strike="noStrike" cap="none" normalizeH="0" baseline="0" dirty="0">
              <a:ln>
                <a:noFill/>
              </a:ln>
              <a:effectLst/>
              <a:latin typeface="Verdana" pitchFamily="34" charset="0"/>
            </a:endParaRPr>
          </a:p>
        </p:txBody>
      </p:sp>
      <p:sp>
        <p:nvSpPr>
          <p:cNvPr id="104" name="Flowchart: Process 103">
            <a:extLst>
              <a:ext uri="{FF2B5EF4-FFF2-40B4-BE49-F238E27FC236}">
                <a16:creationId xmlns:a16="http://schemas.microsoft.com/office/drawing/2014/main" id="{04269406-50A8-4519-8DF8-B93B0CD2371A}"/>
              </a:ext>
            </a:extLst>
          </p:cNvPr>
          <p:cNvSpPr/>
          <p:nvPr/>
        </p:nvSpPr>
        <p:spPr bwMode="auto">
          <a:xfrm>
            <a:off x="5425760" y="3700072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Dual Tank</a:t>
            </a:r>
          </a:p>
          <a:p>
            <a:pPr algn="ctr" defTabSz="455613" eaLnBrk="0" fontAlgn="base" hangingPunct="0"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+300Litres</a:t>
            </a:r>
          </a:p>
        </p:txBody>
      </p:sp>
      <p:sp>
        <p:nvSpPr>
          <p:cNvPr id="105" name="Flowchart: Process 104">
            <a:extLst>
              <a:ext uri="{FF2B5EF4-FFF2-40B4-BE49-F238E27FC236}">
                <a16:creationId xmlns:a16="http://schemas.microsoft.com/office/drawing/2014/main" id="{F0A0CCDC-ABB5-477F-B051-4AD782872A41}"/>
              </a:ext>
            </a:extLst>
          </p:cNvPr>
          <p:cNvSpPr/>
          <p:nvPr/>
        </p:nvSpPr>
        <p:spPr bwMode="auto">
          <a:xfrm>
            <a:off x="6366566" y="3700072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Dual Tank</a:t>
            </a:r>
          </a:p>
          <a:p>
            <a:pPr algn="ctr" defTabSz="455613" eaLnBrk="0" fontAlgn="base" hangingPunct="0"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+375Litres</a:t>
            </a:r>
          </a:p>
        </p:txBody>
      </p:sp>
      <p:sp>
        <p:nvSpPr>
          <p:cNvPr id="106" name="Flowchart: Process 105">
            <a:extLst>
              <a:ext uri="{FF2B5EF4-FFF2-40B4-BE49-F238E27FC236}">
                <a16:creationId xmlns:a16="http://schemas.microsoft.com/office/drawing/2014/main" id="{F4C3BACA-297E-461B-88A5-D2FEEF18BE09}"/>
              </a:ext>
            </a:extLst>
          </p:cNvPr>
          <p:cNvSpPr/>
          <p:nvPr/>
        </p:nvSpPr>
        <p:spPr bwMode="auto">
          <a:xfrm>
            <a:off x="4483369" y="2043904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6MT86 </a:t>
            </a:r>
            <a:r>
              <a:rPr kumimoji="0" lang="en-US" sz="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8.91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7" name="Flowchart: Process 106">
            <a:extLst>
              <a:ext uri="{FF2B5EF4-FFF2-40B4-BE49-F238E27FC236}">
                <a16:creationId xmlns:a16="http://schemas.microsoft.com/office/drawing/2014/main" id="{C5E08BE0-619B-4089-AEE6-680F1C984995}"/>
              </a:ext>
            </a:extLst>
          </p:cNvPr>
          <p:cNvSpPr/>
          <p:nvPr/>
        </p:nvSpPr>
        <p:spPr bwMode="auto">
          <a:xfrm>
            <a:off x="5436979" y="2043919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6MT86</a:t>
            </a:r>
            <a:r>
              <a:rPr lang="en-US" sz="1100" dirty="0">
                <a:latin typeface="Verdana" pitchFamily="34" charset="0"/>
              </a:rPr>
              <a:t> </a:t>
            </a:r>
            <a:r>
              <a:rPr lang="en-US" sz="800" dirty="0">
                <a:latin typeface="Verdana" pitchFamily="34" charset="0"/>
              </a:rPr>
              <a:t>8.13</a:t>
            </a:r>
            <a:endParaRPr lang="en-US" sz="1100" dirty="0">
              <a:latin typeface="Verdana" pitchFamily="34" charset="0"/>
            </a:endParaRPr>
          </a:p>
        </p:txBody>
      </p:sp>
      <p:sp>
        <p:nvSpPr>
          <p:cNvPr id="108" name="Flowchart: Process 107">
            <a:extLst>
              <a:ext uri="{FF2B5EF4-FFF2-40B4-BE49-F238E27FC236}">
                <a16:creationId xmlns:a16="http://schemas.microsoft.com/office/drawing/2014/main" id="{849ABAFE-3AFD-446D-BB75-E2EB3997A978}"/>
              </a:ext>
            </a:extLst>
          </p:cNvPr>
          <p:cNvSpPr/>
          <p:nvPr/>
        </p:nvSpPr>
        <p:spPr bwMode="auto">
          <a:xfrm>
            <a:off x="86589" y="2387336"/>
            <a:ext cx="1440000" cy="253659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Rear Axle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9" name="Flowchart: Process 108">
            <a:extLst>
              <a:ext uri="{FF2B5EF4-FFF2-40B4-BE49-F238E27FC236}">
                <a16:creationId xmlns:a16="http://schemas.microsoft.com/office/drawing/2014/main" id="{716125F4-F395-47F7-BFF7-BEFCD12D0958}"/>
              </a:ext>
            </a:extLst>
          </p:cNvPr>
          <p:cNvSpPr/>
          <p:nvPr/>
        </p:nvSpPr>
        <p:spPr bwMode="auto">
          <a:xfrm>
            <a:off x="1659087" y="2376940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9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Mer</a:t>
            </a:r>
            <a:r>
              <a:rPr kumimoji="0" lang="en-US" sz="9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 MS197  </a:t>
            </a:r>
            <a:r>
              <a:rPr kumimoji="0" lang="en-US" sz="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5.83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2" name="Flowchart: Process 111">
            <a:extLst>
              <a:ext uri="{FF2B5EF4-FFF2-40B4-BE49-F238E27FC236}">
                <a16:creationId xmlns:a16="http://schemas.microsoft.com/office/drawing/2014/main" id="{E7CC79CB-88EC-49C3-8CBF-A5AA6DBC0C03}"/>
              </a:ext>
            </a:extLst>
          </p:cNvPr>
          <p:cNvSpPr/>
          <p:nvPr/>
        </p:nvSpPr>
        <p:spPr bwMode="auto">
          <a:xfrm>
            <a:off x="6383883" y="2376940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3" name="Flowchart: Process 112">
            <a:extLst>
              <a:ext uri="{FF2B5EF4-FFF2-40B4-BE49-F238E27FC236}">
                <a16:creationId xmlns:a16="http://schemas.microsoft.com/office/drawing/2014/main" id="{6CE47A5A-B142-434B-8CCC-13856FAA9B8A}"/>
              </a:ext>
            </a:extLst>
          </p:cNvPr>
          <p:cNvSpPr/>
          <p:nvPr/>
        </p:nvSpPr>
        <p:spPr bwMode="auto">
          <a:xfrm>
            <a:off x="7313465" y="2376935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4" name="Flowchart: Process 113">
            <a:extLst>
              <a:ext uri="{FF2B5EF4-FFF2-40B4-BE49-F238E27FC236}">
                <a16:creationId xmlns:a16="http://schemas.microsoft.com/office/drawing/2014/main" id="{176166EB-58E1-45A4-AA3F-58C6969CACE2}"/>
              </a:ext>
            </a:extLst>
          </p:cNvPr>
          <p:cNvSpPr/>
          <p:nvPr/>
        </p:nvSpPr>
        <p:spPr bwMode="auto">
          <a:xfrm>
            <a:off x="8254271" y="2376935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5" name="Flowchart: Process 114">
            <a:extLst>
              <a:ext uri="{FF2B5EF4-FFF2-40B4-BE49-F238E27FC236}">
                <a16:creationId xmlns:a16="http://schemas.microsoft.com/office/drawing/2014/main" id="{F4C3BACA-297E-461B-88A5-D2FEEF18BE09}"/>
              </a:ext>
            </a:extLst>
          </p:cNvPr>
          <p:cNvSpPr/>
          <p:nvPr/>
        </p:nvSpPr>
        <p:spPr bwMode="auto">
          <a:xfrm>
            <a:off x="4490300" y="2374295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900" dirty="0">
                <a:latin typeface="Verdana" pitchFamily="34" charset="0"/>
              </a:rPr>
              <a:t>Dana 92S </a:t>
            </a:r>
            <a:r>
              <a:rPr lang="en-US" sz="800" dirty="0">
                <a:latin typeface="Verdana" pitchFamily="34" charset="0"/>
              </a:rPr>
              <a:t>5.83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8" name="Flowchart: Process 117">
            <a:extLst>
              <a:ext uri="{FF2B5EF4-FFF2-40B4-BE49-F238E27FC236}">
                <a16:creationId xmlns:a16="http://schemas.microsoft.com/office/drawing/2014/main" id="{716125F4-F395-47F7-BFF7-BEFCD12D0958}"/>
              </a:ext>
            </a:extLst>
          </p:cNvPr>
          <p:cNvSpPr/>
          <p:nvPr/>
        </p:nvSpPr>
        <p:spPr bwMode="auto">
          <a:xfrm>
            <a:off x="2600413" y="2373651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9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Mer</a:t>
            </a:r>
            <a:r>
              <a:rPr kumimoji="0" lang="en-US" sz="9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 MS197 </a:t>
            </a:r>
            <a:r>
              <a:rPr kumimoji="0" lang="en-US" sz="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5.57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9" name="Flowchart: Process 118">
            <a:extLst>
              <a:ext uri="{FF2B5EF4-FFF2-40B4-BE49-F238E27FC236}">
                <a16:creationId xmlns:a16="http://schemas.microsoft.com/office/drawing/2014/main" id="{716125F4-F395-47F7-BFF7-BEFCD12D0958}"/>
              </a:ext>
            </a:extLst>
          </p:cNvPr>
          <p:cNvSpPr/>
          <p:nvPr/>
        </p:nvSpPr>
        <p:spPr bwMode="auto">
          <a:xfrm>
            <a:off x="3539181" y="2373650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9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Mer</a:t>
            </a:r>
            <a:r>
              <a:rPr kumimoji="0" lang="en-US" sz="9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 MS160</a:t>
            </a:r>
            <a:r>
              <a:rPr kumimoji="0" lang="en-US" sz="110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 </a:t>
            </a:r>
            <a:r>
              <a:rPr kumimoji="0" lang="en-US" sz="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5.57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0" name="Flowchart: Process 119">
            <a:extLst>
              <a:ext uri="{FF2B5EF4-FFF2-40B4-BE49-F238E27FC236}">
                <a16:creationId xmlns:a16="http://schemas.microsoft.com/office/drawing/2014/main" id="{F4C3BACA-297E-461B-88A5-D2FEEF18BE09}"/>
              </a:ext>
            </a:extLst>
          </p:cNvPr>
          <p:cNvSpPr/>
          <p:nvPr/>
        </p:nvSpPr>
        <p:spPr bwMode="auto">
          <a:xfrm>
            <a:off x="5430273" y="2380969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900" dirty="0">
                <a:latin typeface="Verdana" pitchFamily="34" charset="0"/>
              </a:rPr>
              <a:t>Dana 92S</a:t>
            </a:r>
            <a:r>
              <a:rPr lang="en-US" sz="1000" dirty="0">
                <a:latin typeface="Verdana" pitchFamily="34" charset="0"/>
              </a:rPr>
              <a:t> </a:t>
            </a:r>
            <a:r>
              <a:rPr lang="en-US" sz="800" dirty="0">
                <a:latin typeface="Verdana" pitchFamily="34" charset="0"/>
              </a:rPr>
              <a:t>5.57</a:t>
            </a:r>
            <a:endParaRPr kumimoji="0" lang="en-US" sz="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993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F219D25-CC9B-4418-8813-FA71648F4F7A}"/>
              </a:ext>
            </a:extLst>
          </p:cNvPr>
          <p:cNvSpPr txBox="1"/>
          <p:nvPr/>
        </p:nvSpPr>
        <p:spPr>
          <a:xfrm>
            <a:off x="647114" y="1139483"/>
            <a:ext cx="82155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L1*R1 -	H6-200HP, 6S850/ 6MT86, 7mm Frame, L1*Suspension,</a:t>
            </a:r>
          </a:p>
          <a:p>
            <a:r>
              <a:rPr lang="en-US" dirty="0"/>
              <a:t>		SLE Sus for L1* only</a:t>
            </a:r>
          </a:p>
          <a:p>
            <a:r>
              <a:rPr lang="en-US" dirty="0"/>
              <a:t>		Loading Spans – 24 / 26 / 28 / 30 / 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L2R1 - 	N4-250HP, 6MT86-2, 7mm Frame, L2 Suspension</a:t>
            </a:r>
          </a:p>
          <a:p>
            <a:r>
              <a:rPr lang="en-US" dirty="0"/>
              <a:t>		Loading Spans – 24 / 26 / 28 / 30 / 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L3R1 -	N4-250HP, 6MT86-2, 8+6mm Frame, L2 Suspension</a:t>
            </a:r>
          </a:p>
          <a:p>
            <a:r>
              <a:rPr lang="en-US" dirty="0"/>
              <a:t>		Loading Spans – 24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ACBCAC9-45AC-45D7-9E0E-5E84215FF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1" y="0"/>
            <a:ext cx="6336704" cy="828328"/>
          </a:xfrm>
        </p:spPr>
        <p:txBody>
          <a:bodyPr/>
          <a:lstStyle/>
          <a:p>
            <a:r>
              <a:rPr lang="en-US" dirty="0"/>
              <a:t>MBP Models – 8X2 TS MAV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29662B-1AF3-4D70-9FCA-58B293912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31" y="4454741"/>
            <a:ext cx="6464470" cy="15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646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E983E-403E-4CD3-B55C-10FFD5763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MBP Models – 8X2 LA MAV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438EF749-CD2C-4827-AA5E-C47335D35BCA}"/>
              </a:ext>
            </a:extLst>
          </p:cNvPr>
          <p:cNvSpPr/>
          <p:nvPr/>
        </p:nvSpPr>
        <p:spPr bwMode="auto">
          <a:xfrm>
            <a:off x="69272" y="1194055"/>
            <a:ext cx="144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Sub-Segment</a:t>
            </a: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5F433DF3-46A7-492C-92E9-9D908D0CE479}"/>
              </a:ext>
            </a:extLst>
          </p:cNvPr>
          <p:cNvSpPr/>
          <p:nvPr/>
        </p:nvSpPr>
        <p:spPr bwMode="auto">
          <a:xfrm>
            <a:off x="69272" y="1500600"/>
            <a:ext cx="144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Loading Span</a:t>
            </a: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22E5A903-E5E7-4FE5-AD07-4557A19F1B8A}"/>
              </a:ext>
            </a:extLst>
          </p:cNvPr>
          <p:cNvSpPr/>
          <p:nvPr/>
        </p:nvSpPr>
        <p:spPr bwMode="auto">
          <a:xfrm>
            <a:off x="69272" y="1805400"/>
            <a:ext cx="144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Engine Power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849ABAFE-3AFD-446D-BB75-E2EB3997A978}"/>
              </a:ext>
            </a:extLst>
          </p:cNvPr>
          <p:cNvSpPr/>
          <p:nvPr/>
        </p:nvSpPr>
        <p:spPr bwMode="auto">
          <a:xfrm>
            <a:off x="69272" y="2016725"/>
            <a:ext cx="144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GB </a:t>
            </a:r>
            <a:r>
              <a:rPr kumimoji="0" lang="en-US" sz="1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Config’n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06B0B088-8D03-419A-A16F-CF8A0B3E9281}"/>
              </a:ext>
            </a:extLst>
          </p:cNvPr>
          <p:cNvSpPr/>
          <p:nvPr/>
        </p:nvSpPr>
        <p:spPr bwMode="auto">
          <a:xfrm>
            <a:off x="69272" y="2840232"/>
            <a:ext cx="144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Suspension-</a:t>
            </a:r>
            <a:r>
              <a:rPr lang="en-US" sz="1100" dirty="0" err="1">
                <a:latin typeface="Verdana" pitchFamily="34" charset="0"/>
              </a:rPr>
              <a:t>Frt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B135EDA7-2D21-49EF-9D16-B6FD964C29AC}"/>
              </a:ext>
            </a:extLst>
          </p:cNvPr>
          <p:cNvSpPr/>
          <p:nvPr/>
        </p:nvSpPr>
        <p:spPr bwMode="auto">
          <a:xfrm>
            <a:off x="69272" y="3306945"/>
            <a:ext cx="144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Suspension-Rear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8C370EE2-4E61-454E-BF09-3DA78E6E35E7}"/>
              </a:ext>
            </a:extLst>
          </p:cNvPr>
          <p:cNvSpPr/>
          <p:nvPr/>
        </p:nvSpPr>
        <p:spPr bwMode="auto">
          <a:xfrm>
            <a:off x="69272" y="4172022"/>
            <a:ext cx="144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Cab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4D3BA197-27C7-4CFE-A719-E4325A6C4853}"/>
              </a:ext>
            </a:extLst>
          </p:cNvPr>
          <p:cNvSpPr/>
          <p:nvPr/>
        </p:nvSpPr>
        <p:spPr bwMode="auto">
          <a:xfrm>
            <a:off x="69272" y="3759386"/>
            <a:ext cx="144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Fuel Tank</a:t>
            </a:r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EAA9548A-C751-4F38-BCA1-13DAAE48DF24}"/>
              </a:ext>
            </a:extLst>
          </p:cNvPr>
          <p:cNvSpPr/>
          <p:nvPr/>
        </p:nvSpPr>
        <p:spPr bwMode="auto">
          <a:xfrm>
            <a:off x="69272" y="4582465"/>
            <a:ext cx="1440000" cy="540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Load Road</a:t>
            </a:r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C811FC39-0AAE-4EA8-9C18-9CE6E827DD2E}"/>
              </a:ext>
            </a:extLst>
          </p:cNvPr>
          <p:cNvSpPr/>
          <p:nvPr/>
        </p:nvSpPr>
        <p:spPr bwMode="auto">
          <a:xfrm>
            <a:off x="1662552" y="1194050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82FB8A3C-0816-4640-AC4A-7DEE1B74E394}"/>
              </a:ext>
            </a:extLst>
          </p:cNvPr>
          <p:cNvSpPr/>
          <p:nvPr/>
        </p:nvSpPr>
        <p:spPr bwMode="auto">
          <a:xfrm>
            <a:off x="1662552" y="1497990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65BF083A-9D5A-4801-8E19-65DB8881B8E0}"/>
              </a:ext>
            </a:extLst>
          </p:cNvPr>
          <p:cNvSpPr/>
          <p:nvPr/>
        </p:nvSpPr>
        <p:spPr bwMode="auto">
          <a:xfrm>
            <a:off x="1662552" y="1752605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200HP H6</a:t>
            </a:r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716125F4-F395-47F7-BFF7-BEFCD12D0958}"/>
              </a:ext>
            </a:extLst>
          </p:cNvPr>
          <p:cNvSpPr/>
          <p:nvPr/>
        </p:nvSpPr>
        <p:spPr bwMode="auto">
          <a:xfrm>
            <a:off x="1662552" y="2057400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3" name="Flowchart: Process 22">
            <a:extLst>
              <a:ext uri="{FF2B5EF4-FFF2-40B4-BE49-F238E27FC236}">
                <a16:creationId xmlns:a16="http://schemas.microsoft.com/office/drawing/2014/main" id="{2A8D86E2-F619-48C8-9308-54B03F6E4352}"/>
              </a:ext>
            </a:extLst>
          </p:cNvPr>
          <p:cNvSpPr/>
          <p:nvPr/>
        </p:nvSpPr>
        <p:spPr bwMode="auto">
          <a:xfrm>
            <a:off x="1662552" y="2840227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SemiEllipt</a:t>
            </a:r>
            <a:r>
              <a:rPr kumimoji="0" 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 7000kg</a:t>
            </a:r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F3780975-B3B3-414F-9C8B-B0D49B78B307}"/>
              </a:ext>
            </a:extLst>
          </p:cNvPr>
          <p:cNvSpPr/>
          <p:nvPr/>
        </p:nvSpPr>
        <p:spPr bwMode="auto">
          <a:xfrm>
            <a:off x="1662552" y="3306940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NRS     22000kg</a:t>
            </a:r>
          </a:p>
        </p:txBody>
      </p: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E01ABC9F-7FF3-4A3F-8911-3DCC85E56FE8}"/>
              </a:ext>
            </a:extLst>
          </p:cNvPr>
          <p:cNvSpPr/>
          <p:nvPr/>
        </p:nvSpPr>
        <p:spPr bwMode="auto">
          <a:xfrm>
            <a:off x="1662552" y="4172016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G91 S</a:t>
            </a:r>
          </a:p>
        </p:txBody>
      </p:sp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D6F59DDB-9624-4078-BFF6-E069C4E76C23}"/>
              </a:ext>
            </a:extLst>
          </p:cNvPr>
          <p:cNvSpPr/>
          <p:nvPr/>
        </p:nvSpPr>
        <p:spPr bwMode="auto">
          <a:xfrm>
            <a:off x="1662552" y="3759381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200 </a:t>
            </a:r>
            <a:r>
              <a:rPr kumimoji="0" lang="en-US" sz="1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litres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C8F51334-724C-4B74-9910-8D7A99FE0623}"/>
              </a:ext>
            </a:extLst>
          </p:cNvPr>
          <p:cNvSpPr/>
          <p:nvPr/>
        </p:nvSpPr>
        <p:spPr bwMode="auto">
          <a:xfrm>
            <a:off x="1648691" y="4575460"/>
            <a:ext cx="900000" cy="540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8" name="Flowchart: Process 27">
            <a:extLst>
              <a:ext uri="{FF2B5EF4-FFF2-40B4-BE49-F238E27FC236}">
                <a16:creationId xmlns:a16="http://schemas.microsoft.com/office/drawing/2014/main" id="{6DF4719D-F2E1-4AE1-B7F5-8538E988625C}"/>
              </a:ext>
            </a:extLst>
          </p:cNvPr>
          <p:cNvSpPr/>
          <p:nvPr/>
        </p:nvSpPr>
        <p:spPr bwMode="auto">
          <a:xfrm>
            <a:off x="2603352" y="1194050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9" name="Flowchart: Process 28">
            <a:extLst>
              <a:ext uri="{FF2B5EF4-FFF2-40B4-BE49-F238E27FC236}">
                <a16:creationId xmlns:a16="http://schemas.microsoft.com/office/drawing/2014/main" id="{E466374B-FE9D-42B0-999E-D4632D7A56E9}"/>
              </a:ext>
            </a:extLst>
          </p:cNvPr>
          <p:cNvSpPr/>
          <p:nvPr/>
        </p:nvSpPr>
        <p:spPr bwMode="auto">
          <a:xfrm>
            <a:off x="2603352" y="1497990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A9F22922-06B5-4731-A9F6-D60291F6E182}"/>
              </a:ext>
            </a:extLst>
          </p:cNvPr>
          <p:cNvSpPr/>
          <p:nvPr/>
        </p:nvSpPr>
        <p:spPr bwMode="auto">
          <a:xfrm>
            <a:off x="2603352" y="1752605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250HP N4</a:t>
            </a:r>
          </a:p>
        </p:txBody>
      </p:sp>
      <p:sp>
        <p:nvSpPr>
          <p:cNvPr id="31" name="Flowchart: Process 30">
            <a:extLst>
              <a:ext uri="{FF2B5EF4-FFF2-40B4-BE49-F238E27FC236}">
                <a16:creationId xmlns:a16="http://schemas.microsoft.com/office/drawing/2014/main" id="{E38684CE-568F-4862-9E89-40B593D04C62}"/>
              </a:ext>
            </a:extLst>
          </p:cNvPr>
          <p:cNvSpPr/>
          <p:nvPr/>
        </p:nvSpPr>
        <p:spPr bwMode="auto">
          <a:xfrm>
            <a:off x="2603352" y="2057400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635B6D43-88B2-42FA-9EF1-86E571459D7A}"/>
              </a:ext>
            </a:extLst>
          </p:cNvPr>
          <p:cNvSpPr/>
          <p:nvPr/>
        </p:nvSpPr>
        <p:spPr bwMode="auto">
          <a:xfrm>
            <a:off x="2603352" y="2840227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 err="1">
                <a:latin typeface="Verdana" pitchFamily="34" charset="0"/>
              </a:rPr>
              <a:t>SemiEllipt</a:t>
            </a:r>
            <a:r>
              <a:rPr lang="en-US" sz="1000" dirty="0">
                <a:latin typeface="Verdana" pitchFamily="34" charset="0"/>
              </a:rPr>
              <a:t> 8000kg</a:t>
            </a:r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C28F5115-AACB-4E31-95B2-F86D7A01FA1E}"/>
              </a:ext>
            </a:extLst>
          </p:cNvPr>
          <p:cNvSpPr/>
          <p:nvPr/>
        </p:nvSpPr>
        <p:spPr bwMode="auto">
          <a:xfrm>
            <a:off x="2603352" y="3306940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 err="1">
                <a:latin typeface="Verdana" pitchFamily="34" charset="0"/>
              </a:rPr>
              <a:t>SlipperEnd</a:t>
            </a:r>
            <a:r>
              <a:rPr lang="en-US" sz="1000" dirty="0">
                <a:latin typeface="Verdana" pitchFamily="34" charset="0"/>
              </a:rPr>
              <a:t> 22000kg</a:t>
            </a:r>
          </a:p>
        </p:txBody>
      </p: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151610C7-53AC-4BCD-83D1-AEBCB2299FAE}"/>
              </a:ext>
            </a:extLst>
          </p:cNvPr>
          <p:cNvSpPr/>
          <p:nvPr/>
        </p:nvSpPr>
        <p:spPr bwMode="auto">
          <a:xfrm>
            <a:off x="2603352" y="4172016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WIM Eco/ Std</a:t>
            </a:r>
          </a:p>
        </p:txBody>
      </p:sp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68318809-EC54-4355-B928-98DE704DEF7C}"/>
              </a:ext>
            </a:extLst>
          </p:cNvPr>
          <p:cNvSpPr/>
          <p:nvPr/>
        </p:nvSpPr>
        <p:spPr bwMode="auto">
          <a:xfrm>
            <a:off x="2603352" y="3759381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300 </a:t>
            </a:r>
            <a:r>
              <a:rPr kumimoji="0" lang="en-US" sz="1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litres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6" name="Flowchart: Process 35">
            <a:extLst>
              <a:ext uri="{FF2B5EF4-FFF2-40B4-BE49-F238E27FC236}">
                <a16:creationId xmlns:a16="http://schemas.microsoft.com/office/drawing/2014/main" id="{630C1F01-04A1-46D8-933D-8C85E4D458EA}"/>
              </a:ext>
            </a:extLst>
          </p:cNvPr>
          <p:cNvSpPr/>
          <p:nvPr/>
        </p:nvSpPr>
        <p:spPr bwMode="auto">
          <a:xfrm>
            <a:off x="2603352" y="4582464"/>
            <a:ext cx="900000" cy="540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800" dirty="0">
              <a:latin typeface="Verdana" pitchFamily="34" charset="0"/>
            </a:endParaRPr>
          </a:p>
        </p:txBody>
      </p:sp>
      <p:sp>
        <p:nvSpPr>
          <p:cNvPr id="37" name="Flowchart: Process 36">
            <a:extLst>
              <a:ext uri="{FF2B5EF4-FFF2-40B4-BE49-F238E27FC236}">
                <a16:creationId xmlns:a16="http://schemas.microsoft.com/office/drawing/2014/main" id="{B758C7B7-4979-45C2-8456-80EDF9A210BC}"/>
              </a:ext>
            </a:extLst>
          </p:cNvPr>
          <p:cNvSpPr/>
          <p:nvPr/>
        </p:nvSpPr>
        <p:spPr bwMode="auto">
          <a:xfrm>
            <a:off x="3544152" y="1194050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8X2 LA</a:t>
            </a:r>
          </a:p>
        </p:txBody>
      </p:sp>
      <p:sp>
        <p:nvSpPr>
          <p:cNvPr id="38" name="Flowchart: Process 37">
            <a:extLst>
              <a:ext uri="{FF2B5EF4-FFF2-40B4-BE49-F238E27FC236}">
                <a16:creationId xmlns:a16="http://schemas.microsoft.com/office/drawing/2014/main" id="{994C6BAE-68B5-4B8A-B903-E9EEB8398BC0}"/>
              </a:ext>
            </a:extLst>
          </p:cNvPr>
          <p:cNvSpPr/>
          <p:nvPr/>
        </p:nvSpPr>
        <p:spPr bwMode="auto">
          <a:xfrm>
            <a:off x="3544152" y="1497990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4519C469-5D74-4FF0-A3F0-0A101D3865FD}"/>
              </a:ext>
            </a:extLst>
          </p:cNvPr>
          <p:cNvSpPr/>
          <p:nvPr/>
        </p:nvSpPr>
        <p:spPr bwMode="auto">
          <a:xfrm>
            <a:off x="3544152" y="1752605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1C78CC05-9267-47BA-A94A-134604BCD411}"/>
              </a:ext>
            </a:extLst>
          </p:cNvPr>
          <p:cNvSpPr/>
          <p:nvPr/>
        </p:nvSpPr>
        <p:spPr bwMode="auto">
          <a:xfrm>
            <a:off x="3544152" y="2057400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>
                <a:latin typeface="Verdana" pitchFamily="34" charset="0"/>
              </a:rPr>
              <a:t>6S 850</a:t>
            </a:r>
            <a:endParaRPr lang="en-US" sz="1100" dirty="0">
              <a:latin typeface="Verdana" pitchFamily="34" charset="0"/>
            </a:endParaRPr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72EFC8E8-C968-46EC-8FD0-CDFFB30F7DF7}"/>
              </a:ext>
            </a:extLst>
          </p:cNvPr>
          <p:cNvSpPr/>
          <p:nvPr/>
        </p:nvSpPr>
        <p:spPr bwMode="auto">
          <a:xfrm>
            <a:off x="3544152" y="2840227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Parabolic 7000kg</a:t>
            </a:r>
          </a:p>
        </p:txBody>
      </p:sp>
      <p:sp>
        <p:nvSpPr>
          <p:cNvPr id="42" name="Flowchart: Process 41">
            <a:extLst>
              <a:ext uri="{FF2B5EF4-FFF2-40B4-BE49-F238E27FC236}">
                <a16:creationId xmlns:a16="http://schemas.microsoft.com/office/drawing/2014/main" id="{FEDFE4E7-AC2E-403A-91E1-979D8D6F2339}"/>
              </a:ext>
            </a:extLst>
          </p:cNvPr>
          <p:cNvSpPr/>
          <p:nvPr/>
        </p:nvSpPr>
        <p:spPr bwMode="auto">
          <a:xfrm>
            <a:off x="3544152" y="3306940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3" name="Flowchart: Process 42">
            <a:extLst>
              <a:ext uri="{FF2B5EF4-FFF2-40B4-BE49-F238E27FC236}">
                <a16:creationId xmlns:a16="http://schemas.microsoft.com/office/drawing/2014/main" id="{09BEBA67-4759-4A4F-A957-2FE8F2D4F5E4}"/>
              </a:ext>
            </a:extLst>
          </p:cNvPr>
          <p:cNvSpPr/>
          <p:nvPr/>
        </p:nvSpPr>
        <p:spPr bwMode="auto">
          <a:xfrm>
            <a:off x="3544152" y="4172016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WSM Eco/ Std/ </a:t>
            </a:r>
            <a:r>
              <a:rPr kumimoji="0" lang="en-US" sz="1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Dlx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4" name="Flowchart: Process 43">
            <a:extLst>
              <a:ext uri="{FF2B5EF4-FFF2-40B4-BE49-F238E27FC236}">
                <a16:creationId xmlns:a16="http://schemas.microsoft.com/office/drawing/2014/main" id="{3460AE4A-7454-4046-8AB9-4FF1BB7B4D12}"/>
              </a:ext>
            </a:extLst>
          </p:cNvPr>
          <p:cNvSpPr/>
          <p:nvPr/>
        </p:nvSpPr>
        <p:spPr bwMode="auto">
          <a:xfrm>
            <a:off x="3544152" y="3759381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375 </a:t>
            </a:r>
            <a:r>
              <a:rPr kumimoji="0" lang="en-US" sz="1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litres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3D3C7C03-B71D-44AC-A08B-06037EC1702C}"/>
              </a:ext>
            </a:extLst>
          </p:cNvPr>
          <p:cNvSpPr/>
          <p:nvPr/>
        </p:nvSpPr>
        <p:spPr bwMode="auto">
          <a:xfrm>
            <a:off x="3544152" y="4594566"/>
            <a:ext cx="900000" cy="540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6" name="Flowchart: Process 45">
            <a:extLst>
              <a:ext uri="{FF2B5EF4-FFF2-40B4-BE49-F238E27FC236}">
                <a16:creationId xmlns:a16="http://schemas.microsoft.com/office/drawing/2014/main" id="{F1EFCC6B-8CC7-48A4-A1DD-9D789BA57D8F}"/>
              </a:ext>
            </a:extLst>
          </p:cNvPr>
          <p:cNvSpPr/>
          <p:nvPr/>
        </p:nvSpPr>
        <p:spPr bwMode="auto">
          <a:xfrm>
            <a:off x="4484955" y="1194050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7" name="Flowchart: Process 46">
            <a:extLst>
              <a:ext uri="{FF2B5EF4-FFF2-40B4-BE49-F238E27FC236}">
                <a16:creationId xmlns:a16="http://schemas.microsoft.com/office/drawing/2014/main" id="{50899A98-2273-4B66-8DD5-D057B99A69B4}"/>
              </a:ext>
            </a:extLst>
          </p:cNvPr>
          <p:cNvSpPr/>
          <p:nvPr/>
        </p:nvSpPr>
        <p:spPr bwMode="auto">
          <a:xfrm>
            <a:off x="4484955" y="1497990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24 ft</a:t>
            </a:r>
          </a:p>
        </p:txBody>
      </p:sp>
      <p:sp>
        <p:nvSpPr>
          <p:cNvPr id="48" name="Flowchart: Process 47">
            <a:extLst>
              <a:ext uri="{FF2B5EF4-FFF2-40B4-BE49-F238E27FC236}">
                <a16:creationId xmlns:a16="http://schemas.microsoft.com/office/drawing/2014/main" id="{39EEB417-7806-444C-8935-B19177206324}"/>
              </a:ext>
            </a:extLst>
          </p:cNvPr>
          <p:cNvSpPr/>
          <p:nvPr/>
        </p:nvSpPr>
        <p:spPr bwMode="auto">
          <a:xfrm>
            <a:off x="4484955" y="1752605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0" name="Flowchart: Process 49">
            <a:extLst>
              <a:ext uri="{FF2B5EF4-FFF2-40B4-BE49-F238E27FC236}">
                <a16:creationId xmlns:a16="http://schemas.microsoft.com/office/drawing/2014/main" id="{75C0EAA4-6620-4F5E-81D6-E7CF40994D09}"/>
              </a:ext>
            </a:extLst>
          </p:cNvPr>
          <p:cNvSpPr/>
          <p:nvPr/>
        </p:nvSpPr>
        <p:spPr bwMode="auto">
          <a:xfrm>
            <a:off x="4484955" y="2840227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Parabolic 8000kg</a:t>
            </a:r>
          </a:p>
        </p:txBody>
      </p:sp>
      <p:sp>
        <p:nvSpPr>
          <p:cNvPr id="51" name="Flowchart: Process 50">
            <a:extLst>
              <a:ext uri="{FF2B5EF4-FFF2-40B4-BE49-F238E27FC236}">
                <a16:creationId xmlns:a16="http://schemas.microsoft.com/office/drawing/2014/main" id="{D6A01F4F-2477-43F0-9B57-CCCCC40C3935}"/>
              </a:ext>
            </a:extLst>
          </p:cNvPr>
          <p:cNvSpPr/>
          <p:nvPr/>
        </p:nvSpPr>
        <p:spPr bwMode="auto">
          <a:xfrm>
            <a:off x="4484955" y="3306940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2" name="Flowchart: Process 51">
            <a:extLst>
              <a:ext uri="{FF2B5EF4-FFF2-40B4-BE49-F238E27FC236}">
                <a16:creationId xmlns:a16="http://schemas.microsoft.com/office/drawing/2014/main" id="{00E2F6BC-2783-4958-A9E4-C2B15C7A47E9}"/>
              </a:ext>
            </a:extLst>
          </p:cNvPr>
          <p:cNvSpPr/>
          <p:nvPr/>
        </p:nvSpPr>
        <p:spPr bwMode="auto">
          <a:xfrm>
            <a:off x="4484955" y="4172017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WSH </a:t>
            </a:r>
            <a:r>
              <a:rPr kumimoji="0" lang="en-US" sz="1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Dlx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4" name="Flowchart: Process 53">
            <a:extLst>
              <a:ext uri="{FF2B5EF4-FFF2-40B4-BE49-F238E27FC236}">
                <a16:creationId xmlns:a16="http://schemas.microsoft.com/office/drawing/2014/main" id="{13B08CD7-134A-4CEE-A442-D49556FC68EB}"/>
              </a:ext>
            </a:extLst>
          </p:cNvPr>
          <p:cNvSpPr/>
          <p:nvPr/>
        </p:nvSpPr>
        <p:spPr bwMode="auto">
          <a:xfrm>
            <a:off x="4484955" y="4594566"/>
            <a:ext cx="900000" cy="540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L1*R1, L2R1, L3R1</a:t>
            </a:r>
          </a:p>
        </p:txBody>
      </p:sp>
      <p:sp>
        <p:nvSpPr>
          <p:cNvPr id="55" name="Flowchart: Process 54">
            <a:extLst>
              <a:ext uri="{FF2B5EF4-FFF2-40B4-BE49-F238E27FC236}">
                <a16:creationId xmlns:a16="http://schemas.microsoft.com/office/drawing/2014/main" id="{D5CCAD2B-EF51-4AC9-B49D-00A350263073}"/>
              </a:ext>
            </a:extLst>
          </p:cNvPr>
          <p:cNvSpPr/>
          <p:nvPr/>
        </p:nvSpPr>
        <p:spPr bwMode="auto">
          <a:xfrm>
            <a:off x="5425760" y="1194050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6" name="Flowchart: Process 55">
            <a:extLst>
              <a:ext uri="{FF2B5EF4-FFF2-40B4-BE49-F238E27FC236}">
                <a16:creationId xmlns:a16="http://schemas.microsoft.com/office/drawing/2014/main" id="{29E731E0-9C71-4B34-A029-A164CAD2E56C}"/>
              </a:ext>
            </a:extLst>
          </p:cNvPr>
          <p:cNvSpPr/>
          <p:nvPr/>
        </p:nvSpPr>
        <p:spPr bwMode="auto">
          <a:xfrm>
            <a:off x="5425760" y="1497990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26 ft</a:t>
            </a:r>
          </a:p>
        </p:txBody>
      </p:sp>
      <p:sp>
        <p:nvSpPr>
          <p:cNvPr id="57" name="Flowchart: Process 56">
            <a:extLst>
              <a:ext uri="{FF2B5EF4-FFF2-40B4-BE49-F238E27FC236}">
                <a16:creationId xmlns:a16="http://schemas.microsoft.com/office/drawing/2014/main" id="{BDE6461B-C27A-468E-9AC8-0F6D15ED43C8}"/>
              </a:ext>
            </a:extLst>
          </p:cNvPr>
          <p:cNvSpPr/>
          <p:nvPr/>
        </p:nvSpPr>
        <p:spPr bwMode="auto">
          <a:xfrm>
            <a:off x="5425760" y="1752605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9" name="Flowchart: Process 58">
            <a:extLst>
              <a:ext uri="{FF2B5EF4-FFF2-40B4-BE49-F238E27FC236}">
                <a16:creationId xmlns:a16="http://schemas.microsoft.com/office/drawing/2014/main" id="{A416F272-D4A5-4B11-B77D-599D89FF1F53}"/>
              </a:ext>
            </a:extLst>
          </p:cNvPr>
          <p:cNvSpPr/>
          <p:nvPr/>
        </p:nvSpPr>
        <p:spPr bwMode="auto">
          <a:xfrm>
            <a:off x="5425760" y="2840227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0" name="Flowchart: Process 59">
            <a:extLst>
              <a:ext uri="{FF2B5EF4-FFF2-40B4-BE49-F238E27FC236}">
                <a16:creationId xmlns:a16="http://schemas.microsoft.com/office/drawing/2014/main" id="{D6D80D63-C7D2-4E34-9EFC-DA272BE3ED20}"/>
              </a:ext>
            </a:extLst>
          </p:cNvPr>
          <p:cNvSpPr/>
          <p:nvPr/>
        </p:nvSpPr>
        <p:spPr bwMode="auto">
          <a:xfrm>
            <a:off x="5425760" y="3306940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1" name="Flowchart: Process 60">
            <a:extLst>
              <a:ext uri="{FF2B5EF4-FFF2-40B4-BE49-F238E27FC236}">
                <a16:creationId xmlns:a16="http://schemas.microsoft.com/office/drawing/2014/main" id="{72F4BD2B-EA51-4D4E-9B4B-9B3B18FB8097}"/>
              </a:ext>
            </a:extLst>
          </p:cNvPr>
          <p:cNvSpPr/>
          <p:nvPr/>
        </p:nvSpPr>
        <p:spPr bwMode="auto">
          <a:xfrm>
            <a:off x="5425760" y="4172016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New FES</a:t>
            </a:r>
          </a:p>
        </p:txBody>
      </p:sp>
      <p:sp>
        <p:nvSpPr>
          <p:cNvPr id="63" name="Flowchart: Process 62">
            <a:extLst>
              <a:ext uri="{FF2B5EF4-FFF2-40B4-BE49-F238E27FC236}">
                <a16:creationId xmlns:a16="http://schemas.microsoft.com/office/drawing/2014/main" id="{96B32300-BCB3-473B-B24B-ED2797DC7D38}"/>
              </a:ext>
            </a:extLst>
          </p:cNvPr>
          <p:cNvSpPr/>
          <p:nvPr/>
        </p:nvSpPr>
        <p:spPr bwMode="auto">
          <a:xfrm>
            <a:off x="5425760" y="4594565"/>
            <a:ext cx="900000" cy="540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L1*R1,L2R2, L3R2</a:t>
            </a:r>
          </a:p>
        </p:txBody>
      </p:sp>
      <p:sp>
        <p:nvSpPr>
          <p:cNvPr id="64" name="Flowchart: Process 63">
            <a:extLst>
              <a:ext uri="{FF2B5EF4-FFF2-40B4-BE49-F238E27FC236}">
                <a16:creationId xmlns:a16="http://schemas.microsoft.com/office/drawing/2014/main" id="{04EE7CAB-C1D7-4FB0-80E2-AC7CA9B70353}"/>
              </a:ext>
            </a:extLst>
          </p:cNvPr>
          <p:cNvSpPr/>
          <p:nvPr/>
        </p:nvSpPr>
        <p:spPr bwMode="auto">
          <a:xfrm>
            <a:off x="6366566" y="1194050"/>
            <a:ext cx="900000" cy="253659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5" name="Flowchart: Process 64">
            <a:extLst>
              <a:ext uri="{FF2B5EF4-FFF2-40B4-BE49-F238E27FC236}">
                <a16:creationId xmlns:a16="http://schemas.microsoft.com/office/drawing/2014/main" id="{AFDA8152-F987-461F-8BF9-92BBD7515321}"/>
              </a:ext>
            </a:extLst>
          </p:cNvPr>
          <p:cNvSpPr/>
          <p:nvPr/>
        </p:nvSpPr>
        <p:spPr bwMode="auto">
          <a:xfrm>
            <a:off x="6366566" y="1497990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28 ft</a:t>
            </a:r>
          </a:p>
        </p:txBody>
      </p:sp>
      <p:sp>
        <p:nvSpPr>
          <p:cNvPr id="66" name="Flowchart: Process 65">
            <a:extLst>
              <a:ext uri="{FF2B5EF4-FFF2-40B4-BE49-F238E27FC236}">
                <a16:creationId xmlns:a16="http://schemas.microsoft.com/office/drawing/2014/main" id="{E8DFDD65-994B-43C1-9A63-128B8C7AFD87}"/>
              </a:ext>
            </a:extLst>
          </p:cNvPr>
          <p:cNvSpPr/>
          <p:nvPr/>
        </p:nvSpPr>
        <p:spPr bwMode="auto">
          <a:xfrm>
            <a:off x="6366566" y="1752605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7" name="Flowchart: Process 66">
            <a:extLst>
              <a:ext uri="{FF2B5EF4-FFF2-40B4-BE49-F238E27FC236}">
                <a16:creationId xmlns:a16="http://schemas.microsoft.com/office/drawing/2014/main" id="{E7CC79CB-88EC-49C3-8CBF-A5AA6DBC0C03}"/>
              </a:ext>
            </a:extLst>
          </p:cNvPr>
          <p:cNvSpPr/>
          <p:nvPr/>
        </p:nvSpPr>
        <p:spPr bwMode="auto">
          <a:xfrm>
            <a:off x="6366566" y="2057405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8" name="Flowchart: Process 67">
            <a:extLst>
              <a:ext uri="{FF2B5EF4-FFF2-40B4-BE49-F238E27FC236}">
                <a16:creationId xmlns:a16="http://schemas.microsoft.com/office/drawing/2014/main" id="{AA7B625E-70E7-4639-8265-B88808CAD62F}"/>
              </a:ext>
            </a:extLst>
          </p:cNvPr>
          <p:cNvSpPr/>
          <p:nvPr/>
        </p:nvSpPr>
        <p:spPr bwMode="auto">
          <a:xfrm>
            <a:off x="6366566" y="2840227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9" name="Flowchart: Process 68">
            <a:extLst>
              <a:ext uri="{FF2B5EF4-FFF2-40B4-BE49-F238E27FC236}">
                <a16:creationId xmlns:a16="http://schemas.microsoft.com/office/drawing/2014/main" id="{D4D8C960-3998-4F60-BC88-3273DEFB700F}"/>
              </a:ext>
            </a:extLst>
          </p:cNvPr>
          <p:cNvSpPr/>
          <p:nvPr/>
        </p:nvSpPr>
        <p:spPr bwMode="auto">
          <a:xfrm>
            <a:off x="6366566" y="3306940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0" name="Flowchart: Process 69">
            <a:extLst>
              <a:ext uri="{FF2B5EF4-FFF2-40B4-BE49-F238E27FC236}">
                <a16:creationId xmlns:a16="http://schemas.microsoft.com/office/drawing/2014/main" id="{B59AE3F7-9428-465F-B6DA-02948419483D}"/>
              </a:ext>
            </a:extLst>
          </p:cNvPr>
          <p:cNvSpPr/>
          <p:nvPr/>
        </p:nvSpPr>
        <p:spPr bwMode="auto">
          <a:xfrm>
            <a:off x="6366566" y="4172017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2" name="Flowchart: Process 71">
            <a:extLst>
              <a:ext uri="{FF2B5EF4-FFF2-40B4-BE49-F238E27FC236}">
                <a16:creationId xmlns:a16="http://schemas.microsoft.com/office/drawing/2014/main" id="{92A6725A-F503-4158-811C-D8E141D72532}"/>
              </a:ext>
            </a:extLst>
          </p:cNvPr>
          <p:cNvSpPr/>
          <p:nvPr/>
        </p:nvSpPr>
        <p:spPr bwMode="auto">
          <a:xfrm>
            <a:off x="6366566" y="4594566"/>
            <a:ext cx="900000" cy="540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L1*R1, L2R1</a:t>
            </a:r>
          </a:p>
        </p:txBody>
      </p:sp>
      <p:sp>
        <p:nvSpPr>
          <p:cNvPr id="128" name="Flowchart: Process 127">
            <a:extLst>
              <a:ext uri="{FF2B5EF4-FFF2-40B4-BE49-F238E27FC236}">
                <a16:creationId xmlns:a16="http://schemas.microsoft.com/office/drawing/2014/main" id="{AAB4192B-49E5-4006-8EAD-3A4F714AE669}"/>
              </a:ext>
            </a:extLst>
          </p:cNvPr>
          <p:cNvSpPr/>
          <p:nvPr/>
        </p:nvSpPr>
        <p:spPr bwMode="auto">
          <a:xfrm>
            <a:off x="7296148" y="1194045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9" name="Flowchart: Process 128">
            <a:extLst>
              <a:ext uri="{FF2B5EF4-FFF2-40B4-BE49-F238E27FC236}">
                <a16:creationId xmlns:a16="http://schemas.microsoft.com/office/drawing/2014/main" id="{A6A8C1E0-5E12-43A8-A237-ED1939851EBE}"/>
              </a:ext>
            </a:extLst>
          </p:cNvPr>
          <p:cNvSpPr/>
          <p:nvPr/>
        </p:nvSpPr>
        <p:spPr bwMode="auto">
          <a:xfrm>
            <a:off x="7296148" y="1497985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30</a:t>
            </a: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 ft</a:t>
            </a:r>
          </a:p>
        </p:txBody>
      </p:sp>
      <p:sp>
        <p:nvSpPr>
          <p:cNvPr id="130" name="Flowchart: Process 129">
            <a:extLst>
              <a:ext uri="{FF2B5EF4-FFF2-40B4-BE49-F238E27FC236}">
                <a16:creationId xmlns:a16="http://schemas.microsoft.com/office/drawing/2014/main" id="{4D10E01D-4930-446B-9202-D9653BED8876}"/>
              </a:ext>
            </a:extLst>
          </p:cNvPr>
          <p:cNvSpPr/>
          <p:nvPr/>
        </p:nvSpPr>
        <p:spPr bwMode="auto">
          <a:xfrm>
            <a:off x="7296148" y="1752600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1" name="Flowchart: Process 130">
            <a:extLst>
              <a:ext uri="{FF2B5EF4-FFF2-40B4-BE49-F238E27FC236}">
                <a16:creationId xmlns:a16="http://schemas.microsoft.com/office/drawing/2014/main" id="{6CE47A5A-B142-434B-8CCC-13856FAA9B8A}"/>
              </a:ext>
            </a:extLst>
          </p:cNvPr>
          <p:cNvSpPr/>
          <p:nvPr/>
        </p:nvSpPr>
        <p:spPr bwMode="auto">
          <a:xfrm>
            <a:off x="7296148" y="2057400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2" name="Flowchart: Process 131">
            <a:extLst>
              <a:ext uri="{FF2B5EF4-FFF2-40B4-BE49-F238E27FC236}">
                <a16:creationId xmlns:a16="http://schemas.microsoft.com/office/drawing/2014/main" id="{64E6FE5D-0510-4CB8-980F-5196F70E5B00}"/>
              </a:ext>
            </a:extLst>
          </p:cNvPr>
          <p:cNvSpPr/>
          <p:nvPr/>
        </p:nvSpPr>
        <p:spPr bwMode="auto">
          <a:xfrm>
            <a:off x="7296148" y="2840222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3" name="Flowchart: Process 132">
            <a:extLst>
              <a:ext uri="{FF2B5EF4-FFF2-40B4-BE49-F238E27FC236}">
                <a16:creationId xmlns:a16="http://schemas.microsoft.com/office/drawing/2014/main" id="{7F05FC82-DB3C-447D-9D13-DB91A8D155A4}"/>
              </a:ext>
            </a:extLst>
          </p:cNvPr>
          <p:cNvSpPr/>
          <p:nvPr/>
        </p:nvSpPr>
        <p:spPr bwMode="auto">
          <a:xfrm>
            <a:off x="7296148" y="3306935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4" name="Flowchart: Process 133">
            <a:extLst>
              <a:ext uri="{FF2B5EF4-FFF2-40B4-BE49-F238E27FC236}">
                <a16:creationId xmlns:a16="http://schemas.microsoft.com/office/drawing/2014/main" id="{3016892E-0400-4906-B3B3-FE3C8502A0B1}"/>
              </a:ext>
            </a:extLst>
          </p:cNvPr>
          <p:cNvSpPr/>
          <p:nvPr/>
        </p:nvSpPr>
        <p:spPr bwMode="auto">
          <a:xfrm>
            <a:off x="7296148" y="4172012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5" name="Flowchart: Process 134">
            <a:extLst>
              <a:ext uri="{FF2B5EF4-FFF2-40B4-BE49-F238E27FC236}">
                <a16:creationId xmlns:a16="http://schemas.microsoft.com/office/drawing/2014/main" id="{4FC3E928-FA82-4C4E-A521-DBE3BFC85F5B}"/>
              </a:ext>
            </a:extLst>
          </p:cNvPr>
          <p:cNvSpPr/>
          <p:nvPr/>
        </p:nvSpPr>
        <p:spPr bwMode="auto">
          <a:xfrm>
            <a:off x="7296148" y="3759376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6" name="Flowchart: Process 135">
            <a:extLst>
              <a:ext uri="{FF2B5EF4-FFF2-40B4-BE49-F238E27FC236}">
                <a16:creationId xmlns:a16="http://schemas.microsoft.com/office/drawing/2014/main" id="{208E2A67-F6ED-4CD0-B9D1-5FCF2C999FCA}"/>
              </a:ext>
            </a:extLst>
          </p:cNvPr>
          <p:cNvSpPr/>
          <p:nvPr/>
        </p:nvSpPr>
        <p:spPr bwMode="auto">
          <a:xfrm>
            <a:off x="7296148" y="4594562"/>
            <a:ext cx="900000" cy="540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L1*R1</a:t>
            </a:r>
          </a:p>
        </p:txBody>
      </p:sp>
      <p:sp>
        <p:nvSpPr>
          <p:cNvPr id="137" name="Flowchart: Process 136">
            <a:extLst>
              <a:ext uri="{FF2B5EF4-FFF2-40B4-BE49-F238E27FC236}">
                <a16:creationId xmlns:a16="http://schemas.microsoft.com/office/drawing/2014/main" id="{76B8D4CC-96E6-407D-BA68-040D8C556F6E}"/>
              </a:ext>
            </a:extLst>
          </p:cNvPr>
          <p:cNvSpPr/>
          <p:nvPr/>
        </p:nvSpPr>
        <p:spPr bwMode="auto">
          <a:xfrm>
            <a:off x="8236954" y="1194045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8" name="Flowchart: Process 137">
            <a:extLst>
              <a:ext uri="{FF2B5EF4-FFF2-40B4-BE49-F238E27FC236}">
                <a16:creationId xmlns:a16="http://schemas.microsoft.com/office/drawing/2014/main" id="{D836CC92-35D9-47A9-AF85-4186655AAD22}"/>
              </a:ext>
            </a:extLst>
          </p:cNvPr>
          <p:cNvSpPr/>
          <p:nvPr/>
        </p:nvSpPr>
        <p:spPr bwMode="auto">
          <a:xfrm>
            <a:off x="8236954" y="1497985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32 ft</a:t>
            </a:r>
          </a:p>
        </p:txBody>
      </p:sp>
      <p:sp>
        <p:nvSpPr>
          <p:cNvPr id="139" name="Flowchart: Process 138">
            <a:extLst>
              <a:ext uri="{FF2B5EF4-FFF2-40B4-BE49-F238E27FC236}">
                <a16:creationId xmlns:a16="http://schemas.microsoft.com/office/drawing/2014/main" id="{DE53BDCD-0BA0-46FA-8329-1057B55438F3}"/>
              </a:ext>
            </a:extLst>
          </p:cNvPr>
          <p:cNvSpPr/>
          <p:nvPr/>
        </p:nvSpPr>
        <p:spPr bwMode="auto">
          <a:xfrm>
            <a:off x="8236954" y="1752600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0" name="Flowchart: Process 139">
            <a:extLst>
              <a:ext uri="{FF2B5EF4-FFF2-40B4-BE49-F238E27FC236}">
                <a16:creationId xmlns:a16="http://schemas.microsoft.com/office/drawing/2014/main" id="{176166EB-58E1-45A4-AA3F-58C6969CACE2}"/>
              </a:ext>
            </a:extLst>
          </p:cNvPr>
          <p:cNvSpPr/>
          <p:nvPr/>
        </p:nvSpPr>
        <p:spPr bwMode="auto">
          <a:xfrm>
            <a:off x="8236954" y="2057400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1" name="Flowchart: Process 140">
            <a:extLst>
              <a:ext uri="{FF2B5EF4-FFF2-40B4-BE49-F238E27FC236}">
                <a16:creationId xmlns:a16="http://schemas.microsoft.com/office/drawing/2014/main" id="{23C72CAA-766B-48F8-A917-143B388555EB}"/>
              </a:ext>
            </a:extLst>
          </p:cNvPr>
          <p:cNvSpPr/>
          <p:nvPr/>
        </p:nvSpPr>
        <p:spPr bwMode="auto">
          <a:xfrm>
            <a:off x="8236954" y="2840222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2" name="Flowchart: Process 141">
            <a:extLst>
              <a:ext uri="{FF2B5EF4-FFF2-40B4-BE49-F238E27FC236}">
                <a16:creationId xmlns:a16="http://schemas.microsoft.com/office/drawing/2014/main" id="{E3332EBB-FBD9-49D6-BD13-78A1308B21B7}"/>
              </a:ext>
            </a:extLst>
          </p:cNvPr>
          <p:cNvSpPr/>
          <p:nvPr/>
        </p:nvSpPr>
        <p:spPr bwMode="auto">
          <a:xfrm>
            <a:off x="8236954" y="3306935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3" name="Flowchart: Process 142">
            <a:extLst>
              <a:ext uri="{FF2B5EF4-FFF2-40B4-BE49-F238E27FC236}">
                <a16:creationId xmlns:a16="http://schemas.microsoft.com/office/drawing/2014/main" id="{73F12300-0E14-4E40-B462-DE4EC607DCFC}"/>
              </a:ext>
            </a:extLst>
          </p:cNvPr>
          <p:cNvSpPr/>
          <p:nvPr/>
        </p:nvSpPr>
        <p:spPr bwMode="auto">
          <a:xfrm>
            <a:off x="8236954" y="4172012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4" name="Flowchart: Process 143">
            <a:extLst>
              <a:ext uri="{FF2B5EF4-FFF2-40B4-BE49-F238E27FC236}">
                <a16:creationId xmlns:a16="http://schemas.microsoft.com/office/drawing/2014/main" id="{240F4B5C-4436-4359-8DE1-AF9747A9086B}"/>
              </a:ext>
            </a:extLst>
          </p:cNvPr>
          <p:cNvSpPr/>
          <p:nvPr/>
        </p:nvSpPr>
        <p:spPr bwMode="auto">
          <a:xfrm>
            <a:off x="8236954" y="3759376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5" name="Flowchart: Process 144">
            <a:extLst>
              <a:ext uri="{FF2B5EF4-FFF2-40B4-BE49-F238E27FC236}">
                <a16:creationId xmlns:a16="http://schemas.microsoft.com/office/drawing/2014/main" id="{27D44244-D69F-4236-980B-675F53CED8DF}"/>
              </a:ext>
            </a:extLst>
          </p:cNvPr>
          <p:cNvSpPr/>
          <p:nvPr/>
        </p:nvSpPr>
        <p:spPr bwMode="auto">
          <a:xfrm>
            <a:off x="8236954" y="4594562"/>
            <a:ext cx="900000" cy="540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L1*R1, L2R1</a:t>
            </a:r>
          </a:p>
        </p:txBody>
      </p:sp>
      <p:sp>
        <p:nvSpPr>
          <p:cNvPr id="146" name="Flowchart: Process 145">
            <a:extLst>
              <a:ext uri="{FF2B5EF4-FFF2-40B4-BE49-F238E27FC236}">
                <a16:creationId xmlns:a16="http://schemas.microsoft.com/office/drawing/2014/main" id="{A5DE081B-4118-4B38-9A24-EE8DF2646D0E}"/>
              </a:ext>
            </a:extLst>
          </p:cNvPr>
          <p:cNvSpPr/>
          <p:nvPr/>
        </p:nvSpPr>
        <p:spPr bwMode="auto">
          <a:xfrm>
            <a:off x="69272" y="6008119"/>
            <a:ext cx="144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Applications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7" name="Flowchart: Process 146">
            <a:extLst>
              <a:ext uri="{FF2B5EF4-FFF2-40B4-BE49-F238E27FC236}">
                <a16:creationId xmlns:a16="http://schemas.microsoft.com/office/drawing/2014/main" id="{FF4851DF-3247-4A99-B1C6-C4DE6E4D8E68}"/>
              </a:ext>
            </a:extLst>
          </p:cNvPr>
          <p:cNvSpPr/>
          <p:nvPr/>
        </p:nvSpPr>
        <p:spPr bwMode="auto">
          <a:xfrm>
            <a:off x="1662552" y="6008113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8" name="Flowchart: Process 147">
            <a:extLst>
              <a:ext uri="{FF2B5EF4-FFF2-40B4-BE49-F238E27FC236}">
                <a16:creationId xmlns:a16="http://schemas.microsoft.com/office/drawing/2014/main" id="{450EB8C1-BC73-44FA-AD41-B75791923A80}"/>
              </a:ext>
            </a:extLst>
          </p:cNvPr>
          <p:cNvSpPr/>
          <p:nvPr/>
        </p:nvSpPr>
        <p:spPr bwMode="auto">
          <a:xfrm>
            <a:off x="2603352" y="6008113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9" name="Flowchart: Process 148">
            <a:extLst>
              <a:ext uri="{FF2B5EF4-FFF2-40B4-BE49-F238E27FC236}">
                <a16:creationId xmlns:a16="http://schemas.microsoft.com/office/drawing/2014/main" id="{C8DEF223-2296-46EC-B0B8-C1521474C092}"/>
              </a:ext>
            </a:extLst>
          </p:cNvPr>
          <p:cNvSpPr/>
          <p:nvPr/>
        </p:nvSpPr>
        <p:spPr bwMode="auto">
          <a:xfrm>
            <a:off x="3544152" y="6008113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0" name="Flowchart: Process 149">
            <a:extLst>
              <a:ext uri="{FF2B5EF4-FFF2-40B4-BE49-F238E27FC236}">
                <a16:creationId xmlns:a16="http://schemas.microsoft.com/office/drawing/2014/main" id="{81B6C14D-3D06-454D-889E-92BCDFE38221}"/>
              </a:ext>
            </a:extLst>
          </p:cNvPr>
          <p:cNvSpPr/>
          <p:nvPr/>
        </p:nvSpPr>
        <p:spPr bwMode="auto">
          <a:xfrm>
            <a:off x="4484955" y="6008113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1" name="Flowchart: Process 150">
            <a:extLst>
              <a:ext uri="{FF2B5EF4-FFF2-40B4-BE49-F238E27FC236}">
                <a16:creationId xmlns:a16="http://schemas.microsoft.com/office/drawing/2014/main" id="{C716DB5D-E257-4E64-B785-6FF640D58915}"/>
              </a:ext>
            </a:extLst>
          </p:cNvPr>
          <p:cNvSpPr/>
          <p:nvPr/>
        </p:nvSpPr>
        <p:spPr bwMode="auto">
          <a:xfrm>
            <a:off x="5425760" y="6008113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2" name="Flowchart: Process 151">
            <a:extLst>
              <a:ext uri="{FF2B5EF4-FFF2-40B4-BE49-F238E27FC236}">
                <a16:creationId xmlns:a16="http://schemas.microsoft.com/office/drawing/2014/main" id="{8C3B87CE-01AA-4D5D-9D18-E12085479D9B}"/>
              </a:ext>
            </a:extLst>
          </p:cNvPr>
          <p:cNvSpPr/>
          <p:nvPr/>
        </p:nvSpPr>
        <p:spPr bwMode="auto">
          <a:xfrm>
            <a:off x="6366566" y="6008113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3" name="Flowchart: Process 152">
            <a:extLst>
              <a:ext uri="{FF2B5EF4-FFF2-40B4-BE49-F238E27FC236}">
                <a16:creationId xmlns:a16="http://schemas.microsoft.com/office/drawing/2014/main" id="{9320482C-C6ED-4759-8A86-678C4A66E870}"/>
              </a:ext>
            </a:extLst>
          </p:cNvPr>
          <p:cNvSpPr/>
          <p:nvPr/>
        </p:nvSpPr>
        <p:spPr bwMode="auto">
          <a:xfrm>
            <a:off x="7296148" y="6008108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4" name="Flowchart: Process 153">
            <a:extLst>
              <a:ext uri="{FF2B5EF4-FFF2-40B4-BE49-F238E27FC236}">
                <a16:creationId xmlns:a16="http://schemas.microsoft.com/office/drawing/2014/main" id="{40EAB259-BEE7-482F-BCFD-3BCDBC0439F4}"/>
              </a:ext>
            </a:extLst>
          </p:cNvPr>
          <p:cNvSpPr/>
          <p:nvPr/>
        </p:nvSpPr>
        <p:spPr bwMode="auto">
          <a:xfrm>
            <a:off x="8236954" y="6008108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4" name="Flowchart: Process 93">
            <a:extLst>
              <a:ext uri="{FF2B5EF4-FFF2-40B4-BE49-F238E27FC236}">
                <a16:creationId xmlns:a16="http://schemas.microsoft.com/office/drawing/2014/main" id="{FC63B2C2-E0EF-41E8-ADC6-59DAC995464C}"/>
              </a:ext>
            </a:extLst>
          </p:cNvPr>
          <p:cNvSpPr/>
          <p:nvPr/>
        </p:nvSpPr>
        <p:spPr bwMode="auto">
          <a:xfrm>
            <a:off x="69267" y="5183761"/>
            <a:ext cx="1440000" cy="540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ULW</a:t>
            </a:r>
          </a:p>
        </p:txBody>
      </p:sp>
      <p:sp>
        <p:nvSpPr>
          <p:cNvPr id="95" name="Flowchart: Process 94">
            <a:extLst>
              <a:ext uri="{FF2B5EF4-FFF2-40B4-BE49-F238E27FC236}">
                <a16:creationId xmlns:a16="http://schemas.microsoft.com/office/drawing/2014/main" id="{92BE9AF7-258D-4D16-ACAB-82D3D30E7F25}"/>
              </a:ext>
            </a:extLst>
          </p:cNvPr>
          <p:cNvSpPr/>
          <p:nvPr/>
        </p:nvSpPr>
        <p:spPr bwMode="auto">
          <a:xfrm>
            <a:off x="1662547" y="5183756"/>
            <a:ext cx="900000" cy="781881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>
                <a:latin typeface="Verdana" pitchFamily="34" charset="0"/>
              </a:rPr>
              <a:t>M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>
                <a:latin typeface="Verdana" pitchFamily="34" charset="0"/>
              </a:rPr>
              <a:t>CT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>
                <a:latin typeface="Verdana" pitchFamily="34" charset="0"/>
              </a:rPr>
              <a:t>U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>
                <a:latin typeface="Verdana" pitchFamily="34" charset="0"/>
              </a:rPr>
              <a:t>N -</a:t>
            </a:r>
            <a:endParaRPr lang="en-US" sz="1100" dirty="0">
              <a:latin typeface="Verdana" pitchFamily="34" charset="0"/>
            </a:endParaRPr>
          </a:p>
        </p:txBody>
      </p:sp>
      <p:sp>
        <p:nvSpPr>
          <p:cNvPr id="96" name="Flowchart: Process 95">
            <a:extLst>
              <a:ext uri="{FF2B5EF4-FFF2-40B4-BE49-F238E27FC236}">
                <a16:creationId xmlns:a16="http://schemas.microsoft.com/office/drawing/2014/main" id="{8D741B46-497A-418D-89DD-CB0AC13180F0}"/>
              </a:ext>
            </a:extLst>
          </p:cNvPr>
          <p:cNvSpPr/>
          <p:nvPr/>
        </p:nvSpPr>
        <p:spPr bwMode="auto">
          <a:xfrm>
            <a:off x="2603347" y="5183756"/>
            <a:ext cx="900000" cy="781881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>
                <a:latin typeface="Verdana" pitchFamily="34" charset="0"/>
              </a:rPr>
              <a:t>M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>
                <a:latin typeface="Verdana" pitchFamily="34" charset="0"/>
              </a:rPr>
              <a:t>CT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>
                <a:latin typeface="Verdana" pitchFamily="34" charset="0"/>
              </a:rPr>
              <a:t>U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>
                <a:latin typeface="Verdana" pitchFamily="34" charset="0"/>
              </a:rPr>
              <a:t>N -</a:t>
            </a:r>
            <a:endParaRPr lang="en-US" sz="1100" dirty="0">
              <a:latin typeface="Verdana" pitchFamily="34" charset="0"/>
            </a:endParaRPr>
          </a:p>
        </p:txBody>
      </p:sp>
      <p:sp>
        <p:nvSpPr>
          <p:cNvPr id="97" name="Flowchart: Process 96">
            <a:extLst>
              <a:ext uri="{FF2B5EF4-FFF2-40B4-BE49-F238E27FC236}">
                <a16:creationId xmlns:a16="http://schemas.microsoft.com/office/drawing/2014/main" id="{77E5CCCE-B8F7-4505-873F-D52B2EB2753B}"/>
              </a:ext>
            </a:extLst>
          </p:cNvPr>
          <p:cNvSpPr/>
          <p:nvPr/>
        </p:nvSpPr>
        <p:spPr bwMode="auto">
          <a:xfrm>
            <a:off x="3544147" y="5183756"/>
            <a:ext cx="900000" cy="781881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>
                <a:latin typeface="Verdana" pitchFamily="34" charset="0"/>
              </a:rPr>
              <a:t>M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>
                <a:latin typeface="Verdana" pitchFamily="34" charset="0"/>
              </a:rPr>
              <a:t>CT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>
                <a:latin typeface="Verdana" pitchFamily="34" charset="0"/>
              </a:rPr>
              <a:t>U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>
                <a:latin typeface="Verdana" pitchFamily="34" charset="0"/>
              </a:rPr>
              <a:t>N -</a:t>
            </a:r>
            <a:endParaRPr lang="en-US" sz="1100" dirty="0">
              <a:latin typeface="Verdana" pitchFamily="34" charset="0"/>
            </a:endParaRPr>
          </a:p>
        </p:txBody>
      </p:sp>
      <p:sp>
        <p:nvSpPr>
          <p:cNvPr id="98" name="Flowchart: Process 97">
            <a:extLst>
              <a:ext uri="{FF2B5EF4-FFF2-40B4-BE49-F238E27FC236}">
                <a16:creationId xmlns:a16="http://schemas.microsoft.com/office/drawing/2014/main" id="{02677759-CF65-4231-85D7-490772C8475A}"/>
              </a:ext>
            </a:extLst>
          </p:cNvPr>
          <p:cNvSpPr/>
          <p:nvPr/>
        </p:nvSpPr>
        <p:spPr bwMode="auto">
          <a:xfrm>
            <a:off x="4484950" y="5183756"/>
            <a:ext cx="900000" cy="781881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M –8824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CT –7930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U –8160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N -</a:t>
            </a:r>
          </a:p>
        </p:txBody>
      </p:sp>
      <p:sp>
        <p:nvSpPr>
          <p:cNvPr id="99" name="Flowchart: Process 98">
            <a:extLst>
              <a:ext uri="{FF2B5EF4-FFF2-40B4-BE49-F238E27FC236}">
                <a16:creationId xmlns:a16="http://schemas.microsoft.com/office/drawing/2014/main" id="{B8F7FCF3-55F0-46AB-AB42-82BD455FC769}"/>
              </a:ext>
            </a:extLst>
          </p:cNvPr>
          <p:cNvSpPr/>
          <p:nvPr/>
        </p:nvSpPr>
        <p:spPr bwMode="auto">
          <a:xfrm>
            <a:off x="5425755" y="5183756"/>
            <a:ext cx="900000" cy="781881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M –8852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CT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U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N -</a:t>
            </a:r>
          </a:p>
        </p:txBody>
      </p:sp>
      <p:sp>
        <p:nvSpPr>
          <p:cNvPr id="100" name="Flowchart: Process 99">
            <a:extLst>
              <a:ext uri="{FF2B5EF4-FFF2-40B4-BE49-F238E27FC236}">
                <a16:creationId xmlns:a16="http://schemas.microsoft.com/office/drawing/2014/main" id="{F726D81A-1B9C-4226-B156-C3862B9E1B55}"/>
              </a:ext>
            </a:extLst>
          </p:cNvPr>
          <p:cNvSpPr/>
          <p:nvPr/>
        </p:nvSpPr>
        <p:spPr bwMode="auto">
          <a:xfrm>
            <a:off x="6366561" y="5183756"/>
            <a:ext cx="900000" cy="781881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M –8880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CT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U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N -</a:t>
            </a:r>
          </a:p>
        </p:txBody>
      </p:sp>
      <p:sp>
        <p:nvSpPr>
          <p:cNvPr id="101" name="Flowchart: Process 100">
            <a:extLst>
              <a:ext uri="{FF2B5EF4-FFF2-40B4-BE49-F238E27FC236}">
                <a16:creationId xmlns:a16="http://schemas.microsoft.com/office/drawing/2014/main" id="{CC6432FF-BDC9-4924-88F3-F5163C111C4D}"/>
              </a:ext>
            </a:extLst>
          </p:cNvPr>
          <p:cNvSpPr/>
          <p:nvPr/>
        </p:nvSpPr>
        <p:spPr bwMode="auto">
          <a:xfrm>
            <a:off x="7296143" y="5183751"/>
            <a:ext cx="900000" cy="781881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M –8908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CT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U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N -</a:t>
            </a:r>
          </a:p>
        </p:txBody>
      </p:sp>
      <p:sp>
        <p:nvSpPr>
          <p:cNvPr id="102" name="Flowchart: Process 101">
            <a:extLst>
              <a:ext uri="{FF2B5EF4-FFF2-40B4-BE49-F238E27FC236}">
                <a16:creationId xmlns:a16="http://schemas.microsoft.com/office/drawing/2014/main" id="{DF2C6290-2754-4073-A54B-E9C3088FF4E5}"/>
              </a:ext>
            </a:extLst>
          </p:cNvPr>
          <p:cNvSpPr/>
          <p:nvPr/>
        </p:nvSpPr>
        <p:spPr bwMode="auto">
          <a:xfrm>
            <a:off x="8236949" y="5183751"/>
            <a:ext cx="900000" cy="781881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M –8936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CT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U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N -</a:t>
            </a:r>
          </a:p>
        </p:txBody>
      </p:sp>
      <p:sp>
        <p:nvSpPr>
          <p:cNvPr id="103" name="Flowchart: Process 102">
            <a:extLst>
              <a:ext uri="{FF2B5EF4-FFF2-40B4-BE49-F238E27FC236}">
                <a16:creationId xmlns:a16="http://schemas.microsoft.com/office/drawing/2014/main" id="{5370DB92-A9DF-4A08-B58C-1906A8E3D892}"/>
              </a:ext>
            </a:extLst>
          </p:cNvPr>
          <p:cNvSpPr/>
          <p:nvPr/>
        </p:nvSpPr>
        <p:spPr bwMode="auto">
          <a:xfrm>
            <a:off x="4484950" y="3758183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000" i="0" u="none" strike="noStrike" cap="none" normalizeH="0" baseline="0" dirty="0">
                <a:ln>
                  <a:noFill/>
                </a:ln>
                <a:effectLst/>
                <a:latin typeface="Verdana" pitchFamily="34" charset="0"/>
              </a:rPr>
              <a:t>Dual Tank</a:t>
            </a:r>
          </a:p>
          <a:p>
            <a:pPr marL="0" marR="0" indent="0" algn="ctr" defTabSz="455613" rtl="0" eaLnBrk="0" fontAlgn="base" latinLnBrk="0" hangingPunct="0"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800" dirty="0">
                <a:latin typeface="Verdana" pitchFamily="34" charset="0"/>
              </a:rPr>
              <a:t>+220Litres</a:t>
            </a:r>
            <a:endParaRPr kumimoji="0" lang="en-US" sz="800" i="0" u="none" strike="noStrike" cap="none" normalizeH="0" baseline="0" dirty="0">
              <a:ln>
                <a:noFill/>
              </a:ln>
              <a:effectLst/>
              <a:latin typeface="Verdana" pitchFamily="34" charset="0"/>
            </a:endParaRPr>
          </a:p>
        </p:txBody>
      </p:sp>
      <p:sp>
        <p:nvSpPr>
          <p:cNvPr id="104" name="Flowchart: Process 103">
            <a:extLst>
              <a:ext uri="{FF2B5EF4-FFF2-40B4-BE49-F238E27FC236}">
                <a16:creationId xmlns:a16="http://schemas.microsoft.com/office/drawing/2014/main" id="{1F654466-102E-460E-ADA9-6ABA0F41B1CB}"/>
              </a:ext>
            </a:extLst>
          </p:cNvPr>
          <p:cNvSpPr/>
          <p:nvPr/>
        </p:nvSpPr>
        <p:spPr bwMode="auto">
          <a:xfrm>
            <a:off x="5425760" y="3762418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Dual Tank</a:t>
            </a:r>
          </a:p>
          <a:p>
            <a:pPr algn="ctr" defTabSz="455613" eaLnBrk="0" fontAlgn="base" hangingPunct="0"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800" dirty="0">
                <a:latin typeface="Verdana" pitchFamily="34" charset="0"/>
              </a:rPr>
              <a:t>+300Litres</a:t>
            </a:r>
          </a:p>
        </p:txBody>
      </p:sp>
      <p:sp>
        <p:nvSpPr>
          <p:cNvPr id="105" name="Flowchart: Process 104">
            <a:extLst>
              <a:ext uri="{FF2B5EF4-FFF2-40B4-BE49-F238E27FC236}">
                <a16:creationId xmlns:a16="http://schemas.microsoft.com/office/drawing/2014/main" id="{7A677659-FCB6-4B6F-844A-5C958EAF4A32}"/>
              </a:ext>
            </a:extLst>
          </p:cNvPr>
          <p:cNvSpPr/>
          <p:nvPr/>
        </p:nvSpPr>
        <p:spPr bwMode="auto">
          <a:xfrm>
            <a:off x="6366566" y="3758741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Dual Tank</a:t>
            </a:r>
          </a:p>
          <a:p>
            <a:pPr algn="ctr" defTabSz="455613" eaLnBrk="0" fontAlgn="base" hangingPunct="0"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800" dirty="0">
                <a:latin typeface="Verdana" pitchFamily="34" charset="0"/>
              </a:rPr>
              <a:t>+375Litres</a:t>
            </a:r>
          </a:p>
        </p:txBody>
      </p:sp>
      <p:sp>
        <p:nvSpPr>
          <p:cNvPr id="106" name="Flowchart: Process 105">
            <a:extLst>
              <a:ext uri="{FF2B5EF4-FFF2-40B4-BE49-F238E27FC236}">
                <a16:creationId xmlns:a16="http://schemas.microsoft.com/office/drawing/2014/main" id="{A2CB99BF-719E-488A-A009-FF869ADDA66A}"/>
              </a:ext>
            </a:extLst>
          </p:cNvPr>
          <p:cNvSpPr/>
          <p:nvPr/>
        </p:nvSpPr>
        <p:spPr bwMode="auto">
          <a:xfrm>
            <a:off x="4483374" y="2057400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6MT86 </a:t>
            </a:r>
            <a:r>
              <a:rPr kumimoji="0" lang="en-US" sz="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8.91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7" name="Flowchart: Process 106">
            <a:extLst>
              <a:ext uri="{FF2B5EF4-FFF2-40B4-BE49-F238E27FC236}">
                <a16:creationId xmlns:a16="http://schemas.microsoft.com/office/drawing/2014/main" id="{2A7B7392-3D84-4562-8E0D-A6EEDBA93F59}"/>
              </a:ext>
            </a:extLst>
          </p:cNvPr>
          <p:cNvSpPr/>
          <p:nvPr/>
        </p:nvSpPr>
        <p:spPr bwMode="auto">
          <a:xfrm>
            <a:off x="5436984" y="2057415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6MT86 </a:t>
            </a:r>
            <a:r>
              <a:rPr lang="en-US" sz="800" dirty="0">
                <a:latin typeface="Verdana" pitchFamily="34" charset="0"/>
              </a:rPr>
              <a:t>8.13</a:t>
            </a:r>
            <a:endParaRPr lang="en-US" sz="1100" dirty="0">
              <a:latin typeface="Verdana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C0FB1C4-722A-49AB-82FD-8AFB411D3106}"/>
              </a:ext>
            </a:extLst>
          </p:cNvPr>
          <p:cNvSpPr txBox="1"/>
          <p:nvPr/>
        </p:nvSpPr>
        <p:spPr>
          <a:xfrm>
            <a:off x="1662552" y="6257318"/>
            <a:ext cx="555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8x2 Model for POL application will be released separately.</a:t>
            </a:r>
          </a:p>
        </p:txBody>
      </p:sp>
      <p:sp>
        <p:nvSpPr>
          <p:cNvPr id="118" name="Flowchart: Process 117">
            <a:extLst>
              <a:ext uri="{FF2B5EF4-FFF2-40B4-BE49-F238E27FC236}">
                <a16:creationId xmlns:a16="http://schemas.microsoft.com/office/drawing/2014/main" id="{849ABAFE-3AFD-446D-BB75-E2EB3997A978}"/>
              </a:ext>
            </a:extLst>
          </p:cNvPr>
          <p:cNvSpPr/>
          <p:nvPr/>
        </p:nvSpPr>
        <p:spPr bwMode="auto">
          <a:xfrm>
            <a:off x="86589" y="2366554"/>
            <a:ext cx="1440000" cy="253659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Rear Axle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9" name="Flowchart: Process 118">
            <a:extLst>
              <a:ext uri="{FF2B5EF4-FFF2-40B4-BE49-F238E27FC236}">
                <a16:creationId xmlns:a16="http://schemas.microsoft.com/office/drawing/2014/main" id="{716125F4-F395-47F7-BFF7-BEFCD12D0958}"/>
              </a:ext>
            </a:extLst>
          </p:cNvPr>
          <p:cNvSpPr/>
          <p:nvPr/>
        </p:nvSpPr>
        <p:spPr bwMode="auto">
          <a:xfrm>
            <a:off x="1659087" y="2366549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9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Mer</a:t>
            </a:r>
            <a:r>
              <a:rPr kumimoji="0" lang="en-US" sz="9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 MS197  </a:t>
            </a:r>
            <a:r>
              <a:rPr kumimoji="0" lang="en-US" sz="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5.83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0" name="Flowchart: Process 119">
            <a:extLst>
              <a:ext uri="{FF2B5EF4-FFF2-40B4-BE49-F238E27FC236}">
                <a16:creationId xmlns:a16="http://schemas.microsoft.com/office/drawing/2014/main" id="{E7CC79CB-88EC-49C3-8CBF-A5AA6DBC0C03}"/>
              </a:ext>
            </a:extLst>
          </p:cNvPr>
          <p:cNvSpPr/>
          <p:nvPr/>
        </p:nvSpPr>
        <p:spPr bwMode="auto">
          <a:xfrm>
            <a:off x="6373492" y="2376940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1" name="Flowchart: Process 120">
            <a:extLst>
              <a:ext uri="{FF2B5EF4-FFF2-40B4-BE49-F238E27FC236}">
                <a16:creationId xmlns:a16="http://schemas.microsoft.com/office/drawing/2014/main" id="{6CE47A5A-B142-434B-8CCC-13856FAA9B8A}"/>
              </a:ext>
            </a:extLst>
          </p:cNvPr>
          <p:cNvSpPr/>
          <p:nvPr/>
        </p:nvSpPr>
        <p:spPr bwMode="auto">
          <a:xfrm>
            <a:off x="7303074" y="2376935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2" name="Flowchart: Process 121">
            <a:extLst>
              <a:ext uri="{FF2B5EF4-FFF2-40B4-BE49-F238E27FC236}">
                <a16:creationId xmlns:a16="http://schemas.microsoft.com/office/drawing/2014/main" id="{176166EB-58E1-45A4-AA3F-58C6969CACE2}"/>
              </a:ext>
            </a:extLst>
          </p:cNvPr>
          <p:cNvSpPr/>
          <p:nvPr/>
        </p:nvSpPr>
        <p:spPr bwMode="auto">
          <a:xfrm>
            <a:off x="8243880" y="2376935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3" name="Flowchart: Process 122">
            <a:extLst>
              <a:ext uri="{FF2B5EF4-FFF2-40B4-BE49-F238E27FC236}">
                <a16:creationId xmlns:a16="http://schemas.microsoft.com/office/drawing/2014/main" id="{F4C3BACA-297E-461B-88A5-D2FEEF18BE09}"/>
              </a:ext>
            </a:extLst>
          </p:cNvPr>
          <p:cNvSpPr/>
          <p:nvPr/>
        </p:nvSpPr>
        <p:spPr bwMode="auto">
          <a:xfrm>
            <a:off x="4494582" y="2384041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900" dirty="0">
                <a:latin typeface="Verdana" pitchFamily="34" charset="0"/>
              </a:rPr>
              <a:t>Dana 92S</a:t>
            </a:r>
            <a:r>
              <a:rPr lang="en-US" sz="1000" dirty="0">
                <a:latin typeface="Verdana" pitchFamily="34" charset="0"/>
              </a:rPr>
              <a:t> </a:t>
            </a:r>
            <a:r>
              <a:rPr lang="en-US" sz="800" dirty="0">
                <a:latin typeface="Verdana" pitchFamily="34" charset="0"/>
              </a:rPr>
              <a:t>5.83</a:t>
            </a:r>
            <a:endParaRPr kumimoji="0" lang="en-US" sz="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4" name="Flowchart: Process 123">
            <a:extLst>
              <a:ext uri="{FF2B5EF4-FFF2-40B4-BE49-F238E27FC236}">
                <a16:creationId xmlns:a16="http://schemas.microsoft.com/office/drawing/2014/main" id="{716125F4-F395-47F7-BFF7-BEFCD12D0958}"/>
              </a:ext>
            </a:extLst>
          </p:cNvPr>
          <p:cNvSpPr/>
          <p:nvPr/>
        </p:nvSpPr>
        <p:spPr bwMode="auto">
          <a:xfrm>
            <a:off x="2600413" y="2373651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9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Mer</a:t>
            </a:r>
            <a:r>
              <a:rPr kumimoji="0" lang="en-US" sz="9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 MS197 </a:t>
            </a:r>
            <a:r>
              <a:rPr kumimoji="0" lang="en-US" sz="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5.57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5" name="Flowchart: Process 124">
            <a:extLst>
              <a:ext uri="{FF2B5EF4-FFF2-40B4-BE49-F238E27FC236}">
                <a16:creationId xmlns:a16="http://schemas.microsoft.com/office/drawing/2014/main" id="{716125F4-F395-47F7-BFF7-BEFCD12D0958}"/>
              </a:ext>
            </a:extLst>
          </p:cNvPr>
          <p:cNvSpPr/>
          <p:nvPr/>
        </p:nvSpPr>
        <p:spPr bwMode="auto">
          <a:xfrm>
            <a:off x="3539181" y="2373650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9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Mer</a:t>
            </a:r>
            <a:r>
              <a:rPr kumimoji="0" lang="en-US" sz="9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 MS160</a:t>
            </a:r>
            <a:r>
              <a:rPr kumimoji="0" lang="en-US" sz="110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 </a:t>
            </a:r>
            <a:r>
              <a:rPr kumimoji="0" lang="en-US" sz="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5.57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6" name="Flowchart: Process 125">
            <a:extLst>
              <a:ext uri="{FF2B5EF4-FFF2-40B4-BE49-F238E27FC236}">
                <a16:creationId xmlns:a16="http://schemas.microsoft.com/office/drawing/2014/main" id="{F4C3BACA-297E-461B-88A5-D2FEEF18BE09}"/>
              </a:ext>
            </a:extLst>
          </p:cNvPr>
          <p:cNvSpPr/>
          <p:nvPr/>
        </p:nvSpPr>
        <p:spPr bwMode="auto">
          <a:xfrm>
            <a:off x="5430273" y="2380969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900" dirty="0">
                <a:latin typeface="Verdana" pitchFamily="34" charset="0"/>
              </a:rPr>
              <a:t>Dana 92S</a:t>
            </a:r>
            <a:r>
              <a:rPr lang="en-US" sz="1000" dirty="0">
                <a:latin typeface="Verdana" pitchFamily="34" charset="0"/>
              </a:rPr>
              <a:t> </a:t>
            </a:r>
            <a:r>
              <a:rPr lang="en-US" sz="800" dirty="0">
                <a:latin typeface="Verdana" pitchFamily="34" charset="0"/>
              </a:rPr>
              <a:t>5.57</a:t>
            </a:r>
            <a:endParaRPr kumimoji="0" lang="en-US" sz="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2949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F219D25-CC9B-4418-8813-FA71648F4F7A}"/>
              </a:ext>
            </a:extLst>
          </p:cNvPr>
          <p:cNvSpPr txBox="1"/>
          <p:nvPr/>
        </p:nvSpPr>
        <p:spPr>
          <a:xfrm>
            <a:off x="647115" y="1589649"/>
            <a:ext cx="82155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L1*R1 -	H6-200HP, 6S850/ 6MT86, 7mm Frame, L1*Suspension</a:t>
            </a:r>
          </a:p>
          <a:p>
            <a:pPr lvl="3"/>
            <a:r>
              <a:rPr lang="en-US" dirty="0"/>
              <a:t>	SLE Sus for L1* only</a:t>
            </a:r>
          </a:p>
          <a:p>
            <a:pPr lvl="3"/>
            <a:r>
              <a:rPr lang="en-US" dirty="0"/>
              <a:t>	Loading Spans – 24 / 26 / 28 / 30 / 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L2R1 - 	N4-250HP, 6MT86-2, 7mm Frame, L2 Suspension</a:t>
            </a:r>
          </a:p>
          <a:p>
            <a:r>
              <a:rPr lang="en-US" dirty="0"/>
              <a:t>		Loading Spans – 24 / 26 / 28 / 30 / 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L3R1 -	N4-250HP, 6MT86-2, 8+6mm Frame, L2 Suspension</a:t>
            </a:r>
          </a:p>
          <a:p>
            <a:r>
              <a:rPr lang="en-US" dirty="0"/>
              <a:t>		Loading Spans – 24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ACBCAC9-45AC-45D7-9E0E-5E84215FF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1" y="0"/>
            <a:ext cx="6336704" cy="828328"/>
          </a:xfrm>
        </p:spPr>
        <p:txBody>
          <a:bodyPr/>
          <a:lstStyle/>
          <a:p>
            <a:r>
              <a:rPr lang="en-US" dirty="0"/>
              <a:t>MBP Models – 8X2 LA MAV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496971-B4BC-46EF-A21B-80146BDD1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800600"/>
            <a:ext cx="5935716" cy="138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115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3" descr="6x4-top-cab.jpg">
            <a:extLst>
              <a:ext uri="{FF2B5EF4-FFF2-40B4-BE49-F238E27FC236}">
                <a16:creationId xmlns:a16="http://schemas.microsoft.com/office/drawing/2014/main" id="{83F4685E-F70D-40EC-9A04-1181065552E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3810000"/>
            <a:ext cx="5976938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4" descr="4x2-top.jpg">
            <a:extLst>
              <a:ext uri="{FF2B5EF4-FFF2-40B4-BE49-F238E27FC236}">
                <a16:creationId xmlns:a16="http://schemas.microsoft.com/office/drawing/2014/main" id="{69F9F74A-64E1-4023-84E6-B1738EFE233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371600"/>
            <a:ext cx="5976938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TextBox 8">
            <a:extLst>
              <a:ext uri="{FF2B5EF4-FFF2-40B4-BE49-F238E27FC236}">
                <a16:creationId xmlns:a16="http://schemas.microsoft.com/office/drawing/2014/main" id="{7FB894FD-C8F6-476E-BAAE-EEDDD0896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1187450"/>
            <a:ext cx="15700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Fixed Module</a:t>
            </a:r>
          </a:p>
        </p:txBody>
      </p:sp>
      <p:sp>
        <p:nvSpPr>
          <p:cNvPr id="22533" name="TextBox 9">
            <a:extLst>
              <a:ext uri="{FF2B5EF4-FFF2-40B4-BE49-F238E27FC236}">
                <a16:creationId xmlns:a16="http://schemas.microsoft.com/office/drawing/2014/main" id="{E9ED61D2-0DDE-4437-86B4-6F59E548E8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1223963"/>
            <a:ext cx="1835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Variable module</a:t>
            </a:r>
          </a:p>
        </p:txBody>
      </p:sp>
      <p:sp>
        <p:nvSpPr>
          <p:cNvPr id="30726" name="Title 1">
            <a:extLst>
              <a:ext uri="{FF2B5EF4-FFF2-40B4-BE49-F238E27FC236}">
                <a16:creationId xmlns:a16="http://schemas.microsoft.com/office/drawing/2014/main" id="{442D5D8A-25D1-4579-A1B0-60C8C6EAD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8" y="685800"/>
            <a:ext cx="5199062" cy="369888"/>
          </a:xfrm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800" kern="1200" dirty="0">
                <a:latin typeface="Arial" charset="0"/>
                <a:ea typeface="+mn-ea"/>
                <a:cs typeface="+mn-cs"/>
              </a:rPr>
              <a:t>MODULE MODULARITY – VARYING MODULE</a:t>
            </a:r>
          </a:p>
        </p:txBody>
      </p:sp>
      <p:grpSp>
        <p:nvGrpSpPr>
          <p:cNvPr id="22535" name="Group 5">
            <a:extLst>
              <a:ext uri="{FF2B5EF4-FFF2-40B4-BE49-F238E27FC236}">
                <a16:creationId xmlns:a16="http://schemas.microsoft.com/office/drawing/2014/main" id="{83AA24AC-E138-4206-BF83-5589C706FF8D}"/>
              </a:ext>
            </a:extLst>
          </p:cNvPr>
          <p:cNvGrpSpPr>
            <a:grpSpLocks/>
          </p:cNvGrpSpPr>
          <p:nvPr/>
        </p:nvGrpSpPr>
        <p:grpSpPr bwMode="auto">
          <a:xfrm>
            <a:off x="3036888" y="1584325"/>
            <a:ext cx="407987" cy="4724400"/>
            <a:chOff x="3044690" y="1600200"/>
            <a:chExt cx="408163" cy="4724400"/>
          </a:xfrm>
        </p:grpSpPr>
        <p:cxnSp>
          <p:nvCxnSpPr>
            <p:cNvPr id="22540" name="Straight Connector 2">
              <a:extLst>
                <a:ext uri="{FF2B5EF4-FFF2-40B4-BE49-F238E27FC236}">
                  <a16:creationId xmlns:a16="http://schemas.microsoft.com/office/drawing/2014/main" id="{74233E43-9CB3-4F51-8229-1F3FB6BEBEA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444902" y="1600200"/>
              <a:ext cx="0" cy="4724400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41" name="Straight Connector 11">
              <a:extLst>
                <a:ext uri="{FF2B5EF4-FFF2-40B4-BE49-F238E27FC236}">
                  <a16:creationId xmlns:a16="http://schemas.microsoft.com/office/drawing/2014/main" id="{914B2C52-115E-4A79-A4A8-EC81E577225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055951" y="6319631"/>
              <a:ext cx="396902" cy="0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42" name="Straight Connector 14">
              <a:extLst>
                <a:ext uri="{FF2B5EF4-FFF2-40B4-BE49-F238E27FC236}">
                  <a16:creationId xmlns:a16="http://schemas.microsoft.com/office/drawing/2014/main" id="{D292EDB3-DB57-4408-A962-A67984A0DAD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044690" y="1600200"/>
              <a:ext cx="396902" cy="0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2536" name="Group 16">
            <a:extLst>
              <a:ext uri="{FF2B5EF4-FFF2-40B4-BE49-F238E27FC236}">
                <a16:creationId xmlns:a16="http://schemas.microsoft.com/office/drawing/2014/main" id="{F91110DA-BC3D-4C07-A953-A322D34E2D1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3478213" y="1593850"/>
            <a:ext cx="484187" cy="4724400"/>
            <a:chOff x="3044690" y="1600200"/>
            <a:chExt cx="408163" cy="4724400"/>
          </a:xfrm>
        </p:grpSpPr>
        <p:cxnSp>
          <p:nvCxnSpPr>
            <p:cNvPr id="22537" name="Straight Connector 17">
              <a:extLst>
                <a:ext uri="{FF2B5EF4-FFF2-40B4-BE49-F238E27FC236}">
                  <a16:creationId xmlns:a16="http://schemas.microsoft.com/office/drawing/2014/main" id="{28C733AE-8690-4149-A3EB-B5D6A8CEC20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444902" y="1600200"/>
              <a:ext cx="0" cy="4724400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38" name="Straight Connector 18">
              <a:extLst>
                <a:ext uri="{FF2B5EF4-FFF2-40B4-BE49-F238E27FC236}">
                  <a16:creationId xmlns:a16="http://schemas.microsoft.com/office/drawing/2014/main" id="{F31B987C-9D2F-49CC-A88D-751A5BAF726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055951" y="6319631"/>
              <a:ext cx="396902" cy="0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39" name="Straight Connector 19">
              <a:extLst>
                <a:ext uri="{FF2B5EF4-FFF2-40B4-BE49-F238E27FC236}">
                  <a16:creationId xmlns:a16="http://schemas.microsoft.com/office/drawing/2014/main" id="{8B91D7A0-7897-464D-9AC8-128E839B2D3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044690" y="1600200"/>
              <a:ext cx="396902" cy="0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96D06E3B-D949-44B6-9E80-8A419A9EA26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6293756"/>
            <a:ext cx="712164" cy="566701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E983E-403E-4CD3-B55C-10FFD5763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MBP Models – 10X2 MAV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438EF749-CD2C-4827-AA5E-C47335D35BCA}"/>
              </a:ext>
            </a:extLst>
          </p:cNvPr>
          <p:cNvSpPr/>
          <p:nvPr/>
        </p:nvSpPr>
        <p:spPr bwMode="auto">
          <a:xfrm>
            <a:off x="69272" y="1159419"/>
            <a:ext cx="144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Sub-Segment</a:t>
            </a: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5F433DF3-46A7-492C-92E9-9D908D0CE479}"/>
              </a:ext>
            </a:extLst>
          </p:cNvPr>
          <p:cNvSpPr/>
          <p:nvPr/>
        </p:nvSpPr>
        <p:spPr bwMode="auto">
          <a:xfrm>
            <a:off x="69272" y="1442577"/>
            <a:ext cx="144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Loading Span</a:t>
            </a: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22E5A903-E5E7-4FE5-AD07-4557A19F1B8A}"/>
              </a:ext>
            </a:extLst>
          </p:cNvPr>
          <p:cNvSpPr/>
          <p:nvPr/>
        </p:nvSpPr>
        <p:spPr bwMode="auto">
          <a:xfrm>
            <a:off x="69272" y="1729200"/>
            <a:ext cx="144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Engine Power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849ABAFE-3AFD-446D-BB75-E2EB3997A978}"/>
              </a:ext>
            </a:extLst>
          </p:cNvPr>
          <p:cNvSpPr/>
          <p:nvPr/>
        </p:nvSpPr>
        <p:spPr bwMode="auto">
          <a:xfrm>
            <a:off x="69272" y="2006334"/>
            <a:ext cx="144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GB </a:t>
            </a:r>
            <a:r>
              <a:rPr kumimoji="0" lang="en-US" sz="1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Config’n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06B0B088-8D03-419A-A16F-CF8A0B3E9281}"/>
              </a:ext>
            </a:extLst>
          </p:cNvPr>
          <p:cNvSpPr/>
          <p:nvPr/>
        </p:nvSpPr>
        <p:spPr bwMode="auto">
          <a:xfrm>
            <a:off x="69272" y="2725931"/>
            <a:ext cx="144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Suspension-</a:t>
            </a:r>
            <a:r>
              <a:rPr lang="en-US" sz="1100" dirty="0" err="1">
                <a:latin typeface="Verdana" pitchFamily="34" charset="0"/>
              </a:rPr>
              <a:t>Frt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B135EDA7-2D21-49EF-9D16-B6FD964C29AC}"/>
              </a:ext>
            </a:extLst>
          </p:cNvPr>
          <p:cNvSpPr/>
          <p:nvPr/>
        </p:nvSpPr>
        <p:spPr bwMode="auto">
          <a:xfrm>
            <a:off x="69272" y="3182253"/>
            <a:ext cx="144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Suspension-Rear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8C370EE2-4E61-454E-BF09-3DA78E6E35E7}"/>
              </a:ext>
            </a:extLst>
          </p:cNvPr>
          <p:cNvSpPr/>
          <p:nvPr/>
        </p:nvSpPr>
        <p:spPr bwMode="auto">
          <a:xfrm>
            <a:off x="69272" y="3953811"/>
            <a:ext cx="144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Cab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4D3BA197-27C7-4CFE-A719-E4325A6C4853}"/>
              </a:ext>
            </a:extLst>
          </p:cNvPr>
          <p:cNvSpPr/>
          <p:nvPr/>
        </p:nvSpPr>
        <p:spPr bwMode="auto">
          <a:xfrm>
            <a:off x="69272" y="3603521"/>
            <a:ext cx="144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Fuel Tank</a:t>
            </a:r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EAA9548A-C751-4F38-BCA1-13DAAE48DF24}"/>
              </a:ext>
            </a:extLst>
          </p:cNvPr>
          <p:cNvSpPr/>
          <p:nvPr/>
        </p:nvSpPr>
        <p:spPr bwMode="auto">
          <a:xfrm>
            <a:off x="69272" y="4398891"/>
            <a:ext cx="1440000" cy="457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Load Road</a:t>
            </a:r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C811FC39-0AAE-4EA8-9C18-9CE6E827DD2E}"/>
              </a:ext>
            </a:extLst>
          </p:cNvPr>
          <p:cNvSpPr/>
          <p:nvPr/>
        </p:nvSpPr>
        <p:spPr bwMode="auto">
          <a:xfrm>
            <a:off x="1662552" y="1159414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82FB8A3C-0816-4640-AC4A-7DEE1B74E394}"/>
              </a:ext>
            </a:extLst>
          </p:cNvPr>
          <p:cNvSpPr/>
          <p:nvPr/>
        </p:nvSpPr>
        <p:spPr bwMode="auto">
          <a:xfrm>
            <a:off x="1662552" y="1442572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65BF083A-9D5A-4801-8E19-65DB8881B8E0}"/>
              </a:ext>
            </a:extLst>
          </p:cNvPr>
          <p:cNvSpPr/>
          <p:nvPr/>
        </p:nvSpPr>
        <p:spPr bwMode="auto">
          <a:xfrm>
            <a:off x="1662552" y="1729195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200HP H6</a:t>
            </a:r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716125F4-F395-47F7-BFF7-BEFCD12D0958}"/>
              </a:ext>
            </a:extLst>
          </p:cNvPr>
          <p:cNvSpPr/>
          <p:nvPr/>
        </p:nvSpPr>
        <p:spPr bwMode="auto">
          <a:xfrm>
            <a:off x="1662552" y="2006329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3" name="Flowchart: Process 22">
            <a:extLst>
              <a:ext uri="{FF2B5EF4-FFF2-40B4-BE49-F238E27FC236}">
                <a16:creationId xmlns:a16="http://schemas.microsoft.com/office/drawing/2014/main" id="{2A8D86E2-F619-48C8-9308-54B03F6E4352}"/>
              </a:ext>
            </a:extLst>
          </p:cNvPr>
          <p:cNvSpPr/>
          <p:nvPr/>
        </p:nvSpPr>
        <p:spPr bwMode="auto">
          <a:xfrm>
            <a:off x="1662552" y="2725926"/>
            <a:ext cx="900000" cy="396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SemiEllipt</a:t>
            </a:r>
            <a:r>
              <a:rPr kumimoji="0" 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 7000kg</a:t>
            </a:r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F3780975-B3B3-414F-9C8B-B0D49B78B307}"/>
              </a:ext>
            </a:extLst>
          </p:cNvPr>
          <p:cNvSpPr/>
          <p:nvPr/>
        </p:nvSpPr>
        <p:spPr bwMode="auto">
          <a:xfrm>
            <a:off x="1662552" y="3182248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NRS     22000kg</a:t>
            </a:r>
          </a:p>
        </p:txBody>
      </p: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E01ABC9F-7FF3-4A3F-8911-3DCC85E56FE8}"/>
              </a:ext>
            </a:extLst>
          </p:cNvPr>
          <p:cNvSpPr/>
          <p:nvPr/>
        </p:nvSpPr>
        <p:spPr bwMode="auto">
          <a:xfrm>
            <a:off x="1662552" y="3933023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G91 S</a:t>
            </a:r>
          </a:p>
        </p:txBody>
      </p:sp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D6F59DDB-9624-4078-BFF6-E069C4E76C23}"/>
              </a:ext>
            </a:extLst>
          </p:cNvPr>
          <p:cNvSpPr/>
          <p:nvPr/>
        </p:nvSpPr>
        <p:spPr bwMode="auto">
          <a:xfrm>
            <a:off x="1662552" y="3603516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C8F51334-724C-4B74-9910-8D7A99FE0623}"/>
              </a:ext>
            </a:extLst>
          </p:cNvPr>
          <p:cNvSpPr/>
          <p:nvPr/>
        </p:nvSpPr>
        <p:spPr bwMode="auto">
          <a:xfrm>
            <a:off x="1648691" y="4391886"/>
            <a:ext cx="900000" cy="457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8" name="Flowchart: Process 27">
            <a:extLst>
              <a:ext uri="{FF2B5EF4-FFF2-40B4-BE49-F238E27FC236}">
                <a16:creationId xmlns:a16="http://schemas.microsoft.com/office/drawing/2014/main" id="{6DF4719D-F2E1-4AE1-B7F5-8538E988625C}"/>
              </a:ext>
            </a:extLst>
          </p:cNvPr>
          <p:cNvSpPr/>
          <p:nvPr/>
        </p:nvSpPr>
        <p:spPr bwMode="auto">
          <a:xfrm>
            <a:off x="2603352" y="1159414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9" name="Flowchart: Process 28">
            <a:extLst>
              <a:ext uri="{FF2B5EF4-FFF2-40B4-BE49-F238E27FC236}">
                <a16:creationId xmlns:a16="http://schemas.microsoft.com/office/drawing/2014/main" id="{E466374B-FE9D-42B0-999E-D4632D7A56E9}"/>
              </a:ext>
            </a:extLst>
          </p:cNvPr>
          <p:cNvSpPr/>
          <p:nvPr/>
        </p:nvSpPr>
        <p:spPr bwMode="auto">
          <a:xfrm>
            <a:off x="2603352" y="1442572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A9F22922-06B5-4731-A9F6-D60291F6E182}"/>
              </a:ext>
            </a:extLst>
          </p:cNvPr>
          <p:cNvSpPr/>
          <p:nvPr/>
        </p:nvSpPr>
        <p:spPr bwMode="auto">
          <a:xfrm>
            <a:off x="2603352" y="1729195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250HP N4</a:t>
            </a:r>
          </a:p>
        </p:txBody>
      </p:sp>
      <p:sp>
        <p:nvSpPr>
          <p:cNvPr id="31" name="Flowchart: Process 30">
            <a:extLst>
              <a:ext uri="{FF2B5EF4-FFF2-40B4-BE49-F238E27FC236}">
                <a16:creationId xmlns:a16="http://schemas.microsoft.com/office/drawing/2014/main" id="{E38684CE-568F-4862-9E89-40B593D04C62}"/>
              </a:ext>
            </a:extLst>
          </p:cNvPr>
          <p:cNvSpPr/>
          <p:nvPr/>
        </p:nvSpPr>
        <p:spPr bwMode="auto">
          <a:xfrm>
            <a:off x="2603352" y="2006329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635B6D43-88B2-42FA-9EF1-86E571459D7A}"/>
              </a:ext>
            </a:extLst>
          </p:cNvPr>
          <p:cNvSpPr/>
          <p:nvPr/>
        </p:nvSpPr>
        <p:spPr bwMode="auto">
          <a:xfrm>
            <a:off x="2603352" y="2725926"/>
            <a:ext cx="900000" cy="396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 err="1">
                <a:latin typeface="Verdana" pitchFamily="34" charset="0"/>
              </a:rPr>
              <a:t>SemiEllipt</a:t>
            </a:r>
            <a:r>
              <a:rPr lang="en-US" sz="1000" dirty="0">
                <a:latin typeface="Verdana" pitchFamily="34" charset="0"/>
              </a:rPr>
              <a:t> 8000kg</a:t>
            </a:r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C28F5115-AACB-4E31-95B2-F86D7A01FA1E}"/>
              </a:ext>
            </a:extLst>
          </p:cNvPr>
          <p:cNvSpPr/>
          <p:nvPr/>
        </p:nvSpPr>
        <p:spPr bwMode="auto">
          <a:xfrm>
            <a:off x="2603352" y="3182248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 err="1">
                <a:latin typeface="Verdana" pitchFamily="34" charset="0"/>
              </a:rPr>
              <a:t>SlipperEnd</a:t>
            </a:r>
            <a:r>
              <a:rPr lang="en-US" sz="1000" dirty="0">
                <a:latin typeface="Verdana" pitchFamily="34" charset="0"/>
              </a:rPr>
              <a:t> 22000kg</a:t>
            </a:r>
          </a:p>
        </p:txBody>
      </p: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151610C7-53AC-4BCD-83D1-AEBCB2299FAE}"/>
              </a:ext>
            </a:extLst>
          </p:cNvPr>
          <p:cNvSpPr/>
          <p:nvPr/>
        </p:nvSpPr>
        <p:spPr bwMode="auto">
          <a:xfrm>
            <a:off x="2603352" y="3933023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WIM Eco/ Std</a:t>
            </a:r>
          </a:p>
        </p:txBody>
      </p:sp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68318809-EC54-4355-B928-98DE704DEF7C}"/>
              </a:ext>
            </a:extLst>
          </p:cNvPr>
          <p:cNvSpPr/>
          <p:nvPr/>
        </p:nvSpPr>
        <p:spPr bwMode="auto">
          <a:xfrm>
            <a:off x="2603352" y="3603516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6" name="Flowchart: Process 35">
            <a:extLst>
              <a:ext uri="{FF2B5EF4-FFF2-40B4-BE49-F238E27FC236}">
                <a16:creationId xmlns:a16="http://schemas.microsoft.com/office/drawing/2014/main" id="{630C1F01-04A1-46D8-933D-8C85E4D458EA}"/>
              </a:ext>
            </a:extLst>
          </p:cNvPr>
          <p:cNvSpPr/>
          <p:nvPr/>
        </p:nvSpPr>
        <p:spPr bwMode="auto">
          <a:xfrm>
            <a:off x="2603352" y="4398890"/>
            <a:ext cx="900000" cy="457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800" dirty="0">
              <a:latin typeface="Verdana" pitchFamily="34" charset="0"/>
            </a:endParaRPr>
          </a:p>
        </p:txBody>
      </p:sp>
      <p:sp>
        <p:nvSpPr>
          <p:cNvPr id="37" name="Flowchart: Process 36">
            <a:extLst>
              <a:ext uri="{FF2B5EF4-FFF2-40B4-BE49-F238E27FC236}">
                <a16:creationId xmlns:a16="http://schemas.microsoft.com/office/drawing/2014/main" id="{B758C7B7-4979-45C2-8456-80EDF9A210BC}"/>
              </a:ext>
            </a:extLst>
          </p:cNvPr>
          <p:cNvSpPr/>
          <p:nvPr/>
        </p:nvSpPr>
        <p:spPr bwMode="auto">
          <a:xfrm>
            <a:off x="3544152" y="1159414"/>
            <a:ext cx="900000" cy="253659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10X2 LA</a:t>
            </a:r>
          </a:p>
        </p:txBody>
      </p:sp>
      <p:sp>
        <p:nvSpPr>
          <p:cNvPr id="38" name="Flowchart: Process 37">
            <a:extLst>
              <a:ext uri="{FF2B5EF4-FFF2-40B4-BE49-F238E27FC236}">
                <a16:creationId xmlns:a16="http://schemas.microsoft.com/office/drawing/2014/main" id="{994C6BAE-68B5-4B8A-B903-E9EEB8398BC0}"/>
              </a:ext>
            </a:extLst>
          </p:cNvPr>
          <p:cNvSpPr/>
          <p:nvPr/>
        </p:nvSpPr>
        <p:spPr bwMode="auto">
          <a:xfrm>
            <a:off x="3544152" y="1442572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4519C469-5D74-4FF0-A3F0-0A101D3865FD}"/>
              </a:ext>
            </a:extLst>
          </p:cNvPr>
          <p:cNvSpPr/>
          <p:nvPr/>
        </p:nvSpPr>
        <p:spPr bwMode="auto">
          <a:xfrm>
            <a:off x="3544152" y="1729195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1C78CC05-9267-47BA-A94A-134604BCD411}"/>
              </a:ext>
            </a:extLst>
          </p:cNvPr>
          <p:cNvSpPr/>
          <p:nvPr/>
        </p:nvSpPr>
        <p:spPr bwMode="auto">
          <a:xfrm>
            <a:off x="3544152" y="2006329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100" dirty="0">
              <a:latin typeface="Verdana" pitchFamily="34" charset="0"/>
            </a:endParaRPr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72EFC8E8-C968-46EC-8FD0-CDFFB30F7DF7}"/>
              </a:ext>
            </a:extLst>
          </p:cNvPr>
          <p:cNvSpPr/>
          <p:nvPr/>
        </p:nvSpPr>
        <p:spPr bwMode="auto">
          <a:xfrm>
            <a:off x="3544152" y="2725926"/>
            <a:ext cx="900000" cy="3990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Parabolic 7000kg</a:t>
            </a:r>
          </a:p>
        </p:txBody>
      </p:sp>
      <p:sp>
        <p:nvSpPr>
          <p:cNvPr id="42" name="Flowchart: Process 41">
            <a:extLst>
              <a:ext uri="{FF2B5EF4-FFF2-40B4-BE49-F238E27FC236}">
                <a16:creationId xmlns:a16="http://schemas.microsoft.com/office/drawing/2014/main" id="{FEDFE4E7-AC2E-403A-91E1-979D8D6F2339}"/>
              </a:ext>
            </a:extLst>
          </p:cNvPr>
          <p:cNvSpPr/>
          <p:nvPr/>
        </p:nvSpPr>
        <p:spPr bwMode="auto">
          <a:xfrm>
            <a:off x="3544152" y="3182248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3" name="Flowchart: Process 42">
            <a:extLst>
              <a:ext uri="{FF2B5EF4-FFF2-40B4-BE49-F238E27FC236}">
                <a16:creationId xmlns:a16="http://schemas.microsoft.com/office/drawing/2014/main" id="{09BEBA67-4759-4A4F-A957-2FE8F2D4F5E4}"/>
              </a:ext>
            </a:extLst>
          </p:cNvPr>
          <p:cNvSpPr/>
          <p:nvPr/>
        </p:nvSpPr>
        <p:spPr bwMode="auto">
          <a:xfrm>
            <a:off x="3544152" y="3933023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WSM Eco/ Std/ </a:t>
            </a:r>
            <a:r>
              <a:rPr kumimoji="0" lang="en-US" sz="1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Dlx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4" name="Flowchart: Process 43">
            <a:extLst>
              <a:ext uri="{FF2B5EF4-FFF2-40B4-BE49-F238E27FC236}">
                <a16:creationId xmlns:a16="http://schemas.microsoft.com/office/drawing/2014/main" id="{3460AE4A-7454-4046-8AB9-4FF1BB7B4D12}"/>
              </a:ext>
            </a:extLst>
          </p:cNvPr>
          <p:cNvSpPr/>
          <p:nvPr/>
        </p:nvSpPr>
        <p:spPr bwMode="auto">
          <a:xfrm>
            <a:off x="3544152" y="3603516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375 </a:t>
            </a:r>
            <a:r>
              <a:rPr kumimoji="0" lang="en-US" sz="1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litres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3D3C7C03-B71D-44AC-A08B-06037EC1702C}"/>
              </a:ext>
            </a:extLst>
          </p:cNvPr>
          <p:cNvSpPr/>
          <p:nvPr/>
        </p:nvSpPr>
        <p:spPr bwMode="auto">
          <a:xfrm>
            <a:off x="3544152" y="4400601"/>
            <a:ext cx="900000" cy="457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6" name="Flowchart: Process 45">
            <a:extLst>
              <a:ext uri="{FF2B5EF4-FFF2-40B4-BE49-F238E27FC236}">
                <a16:creationId xmlns:a16="http://schemas.microsoft.com/office/drawing/2014/main" id="{F1EFCC6B-8CC7-48A4-A1DD-9D789BA57D8F}"/>
              </a:ext>
            </a:extLst>
          </p:cNvPr>
          <p:cNvSpPr/>
          <p:nvPr/>
        </p:nvSpPr>
        <p:spPr bwMode="auto">
          <a:xfrm>
            <a:off x="4484955" y="1159414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7" name="Flowchart: Process 46">
            <a:extLst>
              <a:ext uri="{FF2B5EF4-FFF2-40B4-BE49-F238E27FC236}">
                <a16:creationId xmlns:a16="http://schemas.microsoft.com/office/drawing/2014/main" id="{50899A98-2273-4B66-8DD5-D057B99A69B4}"/>
              </a:ext>
            </a:extLst>
          </p:cNvPr>
          <p:cNvSpPr/>
          <p:nvPr/>
        </p:nvSpPr>
        <p:spPr bwMode="auto">
          <a:xfrm>
            <a:off x="4484955" y="1442572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8" name="Flowchart: Process 47">
            <a:extLst>
              <a:ext uri="{FF2B5EF4-FFF2-40B4-BE49-F238E27FC236}">
                <a16:creationId xmlns:a16="http://schemas.microsoft.com/office/drawing/2014/main" id="{39EEB417-7806-444C-8935-B19177206324}"/>
              </a:ext>
            </a:extLst>
          </p:cNvPr>
          <p:cNvSpPr/>
          <p:nvPr/>
        </p:nvSpPr>
        <p:spPr bwMode="auto">
          <a:xfrm>
            <a:off x="4484955" y="1729195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0" name="Flowchart: Process 49">
            <a:extLst>
              <a:ext uri="{FF2B5EF4-FFF2-40B4-BE49-F238E27FC236}">
                <a16:creationId xmlns:a16="http://schemas.microsoft.com/office/drawing/2014/main" id="{75C0EAA4-6620-4F5E-81D6-E7CF40994D09}"/>
              </a:ext>
            </a:extLst>
          </p:cNvPr>
          <p:cNvSpPr/>
          <p:nvPr/>
        </p:nvSpPr>
        <p:spPr bwMode="auto">
          <a:xfrm>
            <a:off x="4484955" y="2725926"/>
            <a:ext cx="900000" cy="3990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Parabolic 8000kg</a:t>
            </a:r>
          </a:p>
        </p:txBody>
      </p:sp>
      <p:sp>
        <p:nvSpPr>
          <p:cNvPr id="51" name="Flowchart: Process 50">
            <a:extLst>
              <a:ext uri="{FF2B5EF4-FFF2-40B4-BE49-F238E27FC236}">
                <a16:creationId xmlns:a16="http://schemas.microsoft.com/office/drawing/2014/main" id="{D6A01F4F-2477-43F0-9B57-CCCCC40C3935}"/>
              </a:ext>
            </a:extLst>
          </p:cNvPr>
          <p:cNvSpPr/>
          <p:nvPr/>
        </p:nvSpPr>
        <p:spPr bwMode="auto">
          <a:xfrm>
            <a:off x="4484955" y="3182248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2" name="Flowchart: Process 51">
            <a:extLst>
              <a:ext uri="{FF2B5EF4-FFF2-40B4-BE49-F238E27FC236}">
                <a16:creationId xmlns:a16="http://schemas.microsoft.com/office/drawing/2014/main" id="{00E2F6BC-2783-4958-A9E4-C2B15C7A47E9}"/>
              </a:ext>
            </a:extLst>
          </p:cNvPr>
          <p:cNvSpPr/>
          <p:nvPr/>
        </p:nvSpPr>
        <p:spPr bwMode="auto">
          <a:xfrm>
            <a:off x="4484955" y="3933024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WSH </a:t>
            </a:r>
            <a:r>
              <a:rPr kumimoji="0" lang="en-US" sz="1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Dlx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3" name="Flowchart: Process 52">
            <a:extLst>
              <a:ext uri="{FF2B5EF4-FFF2-40B4-BE49-F238E27FC236}">
                <a16:creationId xmlns:a16="http://schemas.microsoft.com/office/drawing/2014/main" id="{F1AACC62-CE87-47EE-999C-9825D4C639D4}"/>
              </a:ext>
            </a:extLst>
          </p:cNvPr>
          <p:cNvSpPr/>
          <p:nvPr/>
        </p:nvSpPr>
        <p:spPr bwMode="auto">
          <a:xfrm>
            <a:off x="4484955" y="3603516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4" name="Flowchart: Process 53">
            <a:extLst>
              <a:ext uri="{FF2B5EF4-FFF2-40B4-BE49-F238E27FC236}">
                <a16:creationId xmlns:a16="http://schemas.microsoft.com/office/drawing/2014/main" id="{13B08CD7-134A-4CEE-A442-D49556FC68EB}"/>
              </a:ext>
            </a:extLst>
          </p:cNvPr>
          <p:cNvSpPr/>
          <p:nvPr/>
        </p:nvSpPr>
        <p:spPr bwMode="auto">
          <a:xfrm>
            <a:off x="4484955" y="4400600"/>
            <a:ext cx="900000" cy="457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5" name="Flowchart: Process 54">
            <a:extLst>
              <a:ext uri="{FF2B5EF4-FFF2-40B4-BE49-F238E27FC236}">
                <a16:creationId xmlns:a16="http://schemas.microsoft.com/office/drawing/2014/main" id="{D5CCAD2B-EF51-4AC9-B49D-00A350263073}"/>
              </a:ext>
            </a:extLst>
          </p:cNvPr>
          <p:cNvSpPr/>
          <p:nvPr/>
        </p:nvSpPr>
        <p:spPr bwMode="auto">
          <a:xfrm>
            <a:off x="5425760" y="1159414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6" name="Flowchart: Process 55">
            <a:extLst>
              <a:ext uri="{FF2B5EF4-FFF2-40B4-BE49-F238E27FC236}">
                <a16:creationId xmlns:a16="http://schemas.microsoft.com/office/drawing/2014/main" id="{29E731E0-9C71-4B34-A029-A164CAD2E56C}"/>
              </a:ext>
            </a:extLst>
          </p:cNvPr>
          <p:cNvSpPr/>
          <p:nvPr/>
        </p:nvSpPr>
        <p:spPr bwMode="auto">
          <a:xfrm>
            <a:off x="5425760" y="1442572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7" name="Flowchart: Process 56">
            <a:extLst>
              <a:ext uri="{FF2B5EF4-FFF2-40B4-BE49-F238E27FC236}">
                <a16:creationId xmlns:a16="http://schemas.microsoft.com/office/drawing/2014/main" id="{BDE6461B-C27A-468E-9AC8-0F6D15ED43C8}"/>
              </a:ext>
            </a:extLst>
          </p:cNvPr>
          <p:cNvSpPr/>
          <p:nvPr/>
        </p:nvSpPr>
        <p:spPr bwMode="auto">
          <a:xfrm>
            <a:off x="5425760" y="1729195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8" name="Flowchart: Process 57">
            <a:extLst>
              <a:ext uri="{FF2B5EF4-FFF2-40B4-BE49-F238E27FC236}">
                <a16:creationId xmlns:a16="http://schemas.microsoft.com/office/drawing/2014/main" id="{5D7A623B-008B-4ED8-B4EA-7BFBD0AEA30C}"/>
              </a:ext>
            </a:extLst>
          </p:cNvPr>
          <p:cNvSpPr/>
          <p:nvPr/>
        </p:nvSpPr>
        <p:spPr bwMode="auto">
          <a:xfrm>
            <a:off x="5425760" y="2006328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9" name="Flowchart: Process 58">
            <a:extLst>
              <a:ext uri="{FF2B5EF4-FFF2-40B4-BE49-F238E27FC236}">
                <a16:creationId xmlns:a16="http://schemas.microsoft.com/office/drawing/2014/main" id="{A416F272-D4A5-4B11-B77D-599D89FF1F53}"/>
              </a:ext>
            </a:extLst>
          </p:cNvPr>
          <p:cNvSpPr/>
          <p:nvPr/>
        </p:nvSpPr>
        <p:spPr bwMode="auto">
          <a:xfrm>
            <a:off x="5425760" y="2725926"/>
            <a:ext cx="900000" cy="3990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Parabolic 10500kg</a:t>
            </a:r>
          </a:p>
        </p:txBody>
      </p:sp>
      <p:sp>
        <p:nvSpPr>
          <p:cNvPr id="60" name="Flowchart: Process 59">
            <a:extLst>
              <a:ext uri="{FF2B5EF4-FFF2-40B4-BE49-F238E27FC236}">
                <a16:creationId xmlns:a16="http://schemas.microsoft.com/office/drawing/2014/main" id="{D6D80D63-C7D2-4E34-9EFC-DA272BE3ED20}"/>
              </a:ext>
            </a:extLst>
          </p:cNvPr>
          <p:cNvSpPr/>
          <p:nvPr/>
        </p:nvSpPr>
        <p:spPr bwMode="auto">
          <a:xfrm>
            <a:off x="5425760" y="3182248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1" name="Flowchart: Process 60">
            <a:extLst>
              <a:ext uri="{FF2B5EF4-FFF2-40B4-BE49-F238E27FC236}">
                <a16:creationId xmlns:a16="http://schemas.microsoft.com/office/drawing/2014/main" id="{72F4BD2B-EA51-4D4E-9B4B-9B3B18FB8097}"/>
              </a:ext>
            </a:extLst>
          </p:cNvPr>
          <p:cNvSpPr/>
          <p:nvPr/>
        </p:nvSpPr>
        <p:spPr bwMode="auto">
          <a:xfrm>
            <a:off x="5425760" y="3933023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New FES</a:t>
            </a:r>
          </a:p>
        </p:txBody>
      </p:sp>
      <p:sp>
        <p:nvSpPr>
          <p:cNvPr id="62" name="Flowchart: Process 61">
            <a:extLst>
              <a:ext uri="{FF2B5EF4-FFF2-40B4-BE49-F238E27FC236}">
                <a16:creationId xmlns:a16="http://schemas.microsoft.com/office/drawing/2014/main" id="{BAD46F60-01B6-4CA7-829D-ABB61BDED3C3}"/>
              </a:ext>
            </a:extLst>
          </p:cNvPr>
          <p:cNvSpPr/>
          <p:nvPr/>
        </p:nvSpPr>
        <p:spPr bwMode="auto">
          <a:xfrm>
            <a:off x="5425760" y="3603516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3" name="Flowchart: Process 62">
            <a:extLst>
              <a:ext uri="{FF2B5EF4-FFF2-40B4-BE49-F238E27FC236}">
                <a16:creationId xmlns:a16="http://schemas.microsoft.com/office/drawing/2014/main" id="{96B32300-BCB3-473B-B24B-ED2797DC7D38}"/>
              </a:ext>
            </a:extLst>
          </p:cNvPr>
          <p:cNvSpPr/>
          <p:nvPr/>
        </p:nvSpPr>
        <p:spPr bwMode="auto">
          <a:xfrm>
            <a:off x="5425760" y="4400600"/>
            <a:ext cx="900000" cy="457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4" name="Flowchart: Process 63">
            <a:extLst>
              <a:ext uri="{FF2B5EF4-FFF2-40B4-BE49-F238E27FC236}">
                <a16:creationId xmlns:a16="http://schemas.microsoft.com/office/drawing/2014/main" id="{04EE7CAB-C1D7-4FB0-80E2-AC7CA9B70353}"/>
              </a:ext>
            </a:extLst>
          </p:cNvPr>
          <p:cNvSpPr/>
          <p:nvPr/>
        </p:nvSpPr>
        <p:spPr bwMode="auto">
          <a:xfrm>
            <a:off x="6366566" y="1159414"/>
            <a:ext cx="900000" cy="253659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5" name="Flowchart: Process 64">
            <a:extLst>
              <a:ext uri="{FF2B5EF4-FFF2-40B4-BE49-F238E27FC236}">
                <a16:creationId xmlns:a16="http://schemas.microsoft.com/office/drawing/2014/main" id="{AFDA8152-F987-461F-8BF9-92BBD7515321}"/>
              </a:ext>
            </a:extLst>
          </p:cNvPr>
          <p:cNvSpPr/>
          <p:nvPr/>
        </p:nvSpPr>
        <p:spPr bwMode="auto">
          <a:xfrm>
            <a:off x="6366566" y="1442572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28 ft</a:t>
            </a:r>
          </a:p>
        </p:txBody>
      </p:sp>
      <p:sp>
        <p:nvSpPr>
          <p:cNvPr id="66" name="Flowchart: Process 65">
            <a:extLst>
              <a:ext uri="{FF2B5EF4-FFF2-40B4-BE49-F238E27FC236}">
                <a16:creationId xmlns:a16="http://schemas.microsoft.com/office/drawing/2014/main" id="{E8DFDD65-994B-43C1-9A63-128B8C7AFD87}"/>
              </a:ext>
            </a:extLst>
          </p:cNvPr>
          <p:cNvSpPr/>
          <p:nvPr/>
        </p:nvSpPr>
        <p:spPr bwMode="auto">
          <a:xfrm>
            <a:off x="6366566" y="1729195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7" name="Flowchart: Process 66">
            <a:extLst>
              <a:ext uri="{FF2B5EF4-FFF2-40B4-BE49-F238E27FC236}">
                <a16:creationId xmlns:a16="http://schemas.microsoft.com/office/drawing/2014/main" id="{E7CC79CB-88EC-49C3-8CBF-A5AA6DBC0C03}"/>
              </a:ext>
            </a:extLst>
          </p:cNvPr>
          <p:cNvSpPr/>
          <p:nvPr/>
        </p:nvSpPr>
        <p:spPr bwMode="auto">
          <a:xfrm>
            <a:off x="6366566" y="2006329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9S 1110</a:t>
            </a:r>
          </a:p>
        </p:txBody>
      </p:sp>
      <p:sp>
        <p:nvSpPr>
          <p:cNvPr id="68" name="Flowchart: Process 67">
            <a:extLst>
              <a:ext uri="{FF2B5EF4-FFF2-40B4-BE49-F238E27FC236}">
                <a16:creationId xmlns:a16="http://schemas.microsoft.com/office/drawing/2014/main" id="{AA7B625E-70E7-4639-8265-B88808CAD62F}"/>
              </a:ext>
            </a:extLst>
          </p:cNvPr>
          <p:cNvSpPr/>
          <p:nvPr/>
        </p:nvSpPr>
        <p:spPr bwMode="auto">
          <a:xfrm>
            <a:off x="6366566" y="2725926"/>
            <a:ext cx="900000" cy="396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9" name="Flowchart: Process 68">
            <a:extLst>
              <a:ext uri="{FF2B5EF4-FFF2-40B4-BE49-F238E27FC236}">
                <a16:creationId xmlns:a16="http://schemas.microsoft.com/office/drawing/2014/main" id="{D4D8C960-3998-4F60-BC88-3273DEFB700F}"/>
              </a:ext>
            </a:extLst>
          </p:cNvPr>
          <p:cNvSpPr/>
          <p:nvPr/>
        </p:nvSpPr>
        <p:spPr bwMode="auto">
          <a:xfrm>
            <a:off x="6366566" y="3182248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0" name="Flowchart: Process 69">
            <a:extLst>
              <a:ext uri="{FF2B5EF4-FFF2-40B4-BE49-F238E27FC236}">
                <a16:creationId xmlns:a16="http://schemas.microsoft.com/office/drawing/2014/main" id="{B59AE3F7-9428-465F-B6DA-02948419483D}"/>
              </a:ext>
            </a:extLst>
          </p:cNvPr>
          <p:cNvSpPr/>
          <p:nvPr/>
        </p:nvSpPr>
        <p:spPr bwMode="auto">
          <a:xfrm>
            <a:off x="6366566" y="3933024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1" name="Flowchart: Process 70">
            <a:extLst>
              <a:ext uri="{FF2B5EF4-FFF2-40B4-BE49-F238E27FC236}">
                <a16:creationId xmlns:a16="http://schemas.microsoft.com/office/drawing/2014/main" id="{243B7572-682B-4563-8B23-81F1C2760596}"/>
              </a:ext>
            </a:extLst>
          </p:cNvPr>
          <p:cNvSpPr/>
          <p:nvPr/>
        </p:nvSpPr>
        <p:spPr bwMode="auto">
          <a:xfrm>
            <a:off x="6366566" y="3603516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2" name="Flowchart: Process 71">
            <a:extLst>
              <a:ext uri="{FF2B5EF4-FFF2-40B4-BE49-F238E27FC236}">
                <a16:creationId xmlns:a16="http://schemas.microsoft.com/office/drawing/2014/main" id="{92A6725A-F503-4158-811C-D8E141D72532}"/>
              </a:ext>
            </a:extLst>
          </p:cNvPr>
          <p:cNvSpPr/>
          <p:nvPr/>
        </p:nvSpPr>
        <p:spPr bwMode="auto">
          <a:xfrm>
            <a:off x="6366566" y="4400600"/>
            <a:ext cx="900000" cy="457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L1*R1, L2R3</a:t>
            </a:r>
          </a:p>
        </p:txBody>
      </p:sp>
      <p:sp>
        <p:nvSpPr>
          <p:cNvPr id="128" name="Flowchart: Process 127">
            <a:extLst>
              <a:ext uri="{FF2B5EF4-FFF2-40B4-BE49-F238E27FC236}">
                <a16:creationId xmlns:a16="http://schemas.microsoft.com/office/drawing/2014/main" id="{AAB4192B-49E5-4006-8EAD-3A4F714AE669}"/>
              </a:ext>
            </a:extLst>
          </p:cNvPr>
          <p:cNvSpPr/>
          <p:nvPr/>
        </p:nvSpPr>
        <p:spPr bwMode="auto">
          <a:xfrm>
            <a:off x="7296148" y="1159409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9" name="Flowchart: Process 128">
            <a:extLst>
              <a:ext uri="{FF2B5EF4-FFF2-40B4-BE49-F238E27FC236}">
                <a16:creationId xmlns:a16="http://schemas.microsoft.com/office/drawing/2014/main" id="{A6A8C1E0-5E12-43A8-A237-ED1939851EBE}"/>
              </a:ext>
            </a:extLst>
          </p:cNvPr>
          <p:cNvSpPr/>
          <p:nvPr/>
        </p:nvSpPr>
        <p:spPr bwMode="auto">
          <a:xfrm>
            <a:off x="7296148" y="1442567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30</a:t>
            </a: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 ft</a:t>
            </a:r>
          </a:p>
        </p:txBody>
      </p:sp>
      <p:sp>
        <p:nvSpPr>
          <p:cNvPr id="130" name="Flowchart: Process 129">
            <a:extLst>
              <a:ext uri="{FF2B5EF4-FFF2-40B4-BE49-F238E27FC236}">
                <a16:creationId xmlns:a16="http://schemas.microsoft.com/office/drawing/2014/main" id="{4D10E01D-4930-446B-9202-D9653BED8876}"/>
              </a:ext>
            </a:extLst>
          </p:cNvPr>
          <p:cNvSpPr/>
          <p:nvPr/>
        </p:nvSpPr>
        <p:spPr bwMode="auto">
          <a:xfrm>
            <a:off x="7296148" y="1729190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1" name="Flowchart: Process 130">
            <a:extLst>
              <a:ext uri="{FF2B5EF4-FFF2-40B4-BE49-F238E27FC236}">
                <a16:creationId xmlns:a16="http://schemas.microsoft.com/office/drawing/2014/main" id="{6CE47A5A-B142-434B-8CCC-13856FAA9B8A}"/>
              </a:ext>
            </a:extLst>
          </p:cNvPr>
          <p:cNvSpPr/>
          <p:nvPr/>
        </p:nvSpPr>
        <p:spPr bwMode="auto">
          <a:xfrm>
            <a:off x="7296148" y="2006324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2" name="Flowchart: Process 131">
            <a:extLst>
              <a:ext uri="{FF2B5EF4-FFF2-40B4-BE49-F238E27FC236}">
                <a16:creationId xmlns:a16="http://schemas.microsoft.com/office/drawing/2014/main" id="{64E6FE5D-0510-4CB8-980F-5196F70E5B00}"/>
              </a:ext>
            </a:extLst>
          </p:cNvPr>
          <p:cNvSpPr/>
          <p:nvPr/>
        </p:nvSpPr>
        <p:spPr bwMode="auto">
          <a:xfrm>
            <a:off x="7296148" y="2725921"/>
            <a:ext cx="900000" cy="396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3" name="Flowchart: Process 132">
            <a:extLst>
              <a:ext uri="{FF2B5EF4-FFF2-40B4-BE49-F238E27FC236}">
                <a16:creationId xmlns:a16="http://schemas.microsoft.com/office/drawing/2014/main" id="{7F05FC82-DB3C-447D-9D13-DB91A8D155A4}"/>
              </a:ext>
            </a:extLst>
          </p:cNvPr>
          <p:cNvSpPr/>
          <p:nvPr/>
        </p:nvSpPr>
        <p:spPr bwMode="auto">
          <a:xfrm>
            <a:off x="7296148" y="3182243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4" name="Flowchart: Process 133">
            <a:extLst>
              <a:ext uri="{FF2B5EF4-FFF2-40B4-BE49-F238E27FC236}">
                <a16:creationId xmlns:a16="http://schemas.microsoft.com/office/drawing/2014/main" id="{3016892E-0400-4906-B3B3-FE3C8502A0B1}"/>
              </a:ext>
            </a:extLst>
          </p:cNvPr>
          <p:cNvSpPr/>
          <p:nvPr/>
        </p:nvSpPr>
        <p:spPr bwMode="auto">
          <a:xfrm>
            <a:off x="7296148" y="3933019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5" name="Flowchart: Process 134">
            <a:extLst>
              <a:ext uri="{FF2B5EF4-FFF2-40B4-BE49-F238E27FC236}">
                <a16:creationId xmlns:a16="http://schemas.microsoft.com/office/drawing/2014/main" id="{4FC3E928-FA82-4C4E-A521-DBE3BFC85F5B}"/>
              </a:ext>
            </a:extLst>
          </p:cNvPr>
          <p:cNvSpPr/>
          <p:nvPr/>
        </p:nvSpPr>
        <p:spPr bwMode="auto">
          <a:xfrm>
            <a:off x="7296148" y="3603511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6" name="Flowchart: Process 135">
            <a:extLst>
              <a:ext uri="{FF2B5EF4-FFF2-40B4-BE49-F238E27FC236}">
                <a16:creationId xmlns:a16="http://schemas.microsoft.com/office/drawing/2014/main" id="{208E2A67-F6ED-4CD0-B9D1-5FCF2C999FCA}"/>
              </a:ext>
            </a:extLst>
          </p:cNvPr>
          <p:cNvSpPr/>
          <p:nvPr/>
        </p:nvSpPr>
        <p:spPr bwMode="auto">
          <a:xfrm>
            <a:off x="7296148" y="4400596"/>
            <a:ext cx="900000" cy="457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800" dirty="0">
                <a:latin typeface="Verdana" pitchFamily="34" charset="0"/>
              </a:rPr>
              <a:t>L1*R1, L2R3</a:t>
            </a:r>
            <a:endParaRPr kumimoji="0" lang="en-US" sz="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7" name="Flowchart: Process 136">
            <a:extLst>
              <a:ext uri="{FF2B5EF4-FFF2-40B4-BE49-F238E27FC236}">
                <a16:creationId xmlns:a16="http://schemas.microsoft.com/office/drawing/2014/main" id="{76B8D4CC-96E6-407D-BA68-040D8C556F6E}"/>
              </a:ext>
            </a:extLst>
          </p:cNvPr>
          <p:cNvSpPr/>
          <p:nvPr/>
        </p:nvSpPr>
        <p:spPr bwMode="auto">
          <a:xfrm>
            <a:off x="8236954" y="1159409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8" name="Flowchart: Process 137">
            <a:extLst>
              <a:ext uri="{FF2B5EF4-FFF2-40B4-BE49-F238E27FC236}">
                <a16:creationId xmlns:a16="http://schemas.microsoft.com/office/drawing/2014/main" id="{D836CC92-35D9-47A9-AF85-4186655AAD22}"/>
              </a:ext>
            </a:extLst>
          </p:cNvPr>
          <p:cNvSpPr/>
          <p:nvPr/>
        </p:nvSpPr>
        <p:spPr bwMode="auto">
          <a:xfrm>
            <a:off x="8236954" y="1442567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32 ft</a:t>
            </a:r>
          </a:p>
        </p:txBody>
      </p:sp>
      <p:sp>
        <p:nvSpPr>
          <p:cNvPr id="139" name="Flowchart: Process 138">
            <a:extLst>
              <a:ext uri="{FF2B5EF4-FFF2-40B4-BE49-F238E27FC236}">
                <a16:creationId xmlns:a16="http://schemas.microsoft.com/office/drawing/2014/main" id="{DE53BDCD-0BA0-46FA-8329-1057B55438F3}"/>
              </a:ext>
            </a:extLst>
          </p:cNvPr>
          <p:cNvSpPr/>
          <p:nvPr/>
        </p:nvSpPr>
        <p:spPr bwMode="auto">
          <a:xfrm>
            <a:off x="8236954" y="1729190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0" name="Flowchart: Process 139">
            <a:extLst>
              <a:ext uri="{FF2B5EF4-FFF2-40B4-BE49-F238E27FC236}">
                <a16:creationId xmlns:a16="http://schemas.microsoft.com/office/drawing/2014/main" id="{176166EB-58E1-45A4-AA3F-58C6969CACE2}"/>
              </a:ext>
            </a:extLst>
          </p:cNvPr>
          <p:cNvSpPr/>
          <p:nvPr/>
        </p:nvSpPr>
        <p:spPr bwMode="auto">
          <a:xfrm>
            <a:off x="8236954" y="2006324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1" name="Flowchart: Process 140">
            <a:extLst>
              <a:ext uri="{FF2B5EF4-FFF2-40B4-BE49-F238E27FC236}">
                <a16:creationId xmlns:a16="http://schemas.microsoft.com/office/drawing/2014/main" id="{23C72CAA-766B-48F8-A917-143B388555EB}"/>
              </a:ext>
            </a:extLst>
          </p:cNvPr>
          <p:cNvSpPr/>
          <p:nvPr/>
        </p:nvSpPr>
        <p:spPr bwMode="auto">
          <a:xfrm>
            <a:off x="8236954" y="2725921"/>
            <a:ext cx="900000" cy="396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2" name="Flowchart: Process 141">
            <a:extLst>
              <a:ext uri="{FF2B5EF4-FFF2-40B4-BE49-F238E27FC236}">
                <a16:creationId xmlns:a16="http://schemas.microsoft.com/office/drawing/2014/main" id="{E3332EBB-FBD9-49D6-BD13-78A1308B21B7}"/>
              </a:ext>
            </a:extLst>
          </p:cNvPr>
          <p:cNvSpPr/>
          <p:nvPr/>
        </p:nvSpPr>
        <p:spPr bwMode="auto">
          <a:xfrm>
            <a:off x="8236954" y="3182243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3" name="Flowchart: Process 142">
            <a:extLst>
              <a:ext uri="{FF2B5EF4-FFF2-40B4-BE49-F238E27FC236}">
                <a16:creationId xmlns:a16="http://schemas.microsoft.com/office/drawing/2014/main" id="{73F12300-0E14-4E40-B462-DE4EC607DCFC}"/>
              </a:ext>
            </a:extLst>
          </p:cNvPr>
          <p:cNvSpPr/>
          <p:nvPr/>
        </p:nvSpPr>
        <p:spPr bwMode="auto">
          <a:xfrm>
            <a:off x="8236954" y="3933019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4" name="Flowchart: Process 143">
            <a:extLst>
              <a:ext uri="{FF2B5EF4-FFF2-40B4-BE49-F238E27FC236}">
                <a16:creationId xmlns:a16="http://schemas.microsoft.com/office/drawing/2014/main" id="{240F4B5C-4436-4359-8DE1-AF9747A9086B}"/>
              </a:ext>
            </a:extLst>
          </p:cNvPr>
          <p:cNvSpPr/>
          <p:nvPr/>
        </p:nvSpPr>
        <p:spPr bwMode="auto">
          <a:xfrm>
            <a:off x="8236954" y="3603511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5" name="Flowchart: Process 144">
            <a:extLst>
              <a:ext uri="{FF2B5EF4-FFF2-40B4-BE49-F238E27FC236}">
                <a16:creationId xmlns:a16="http://schemas.microsoft.com/office/drawing/2014/main" id="{27D44244-D69F-4236-980B-675F53CED8DF}"/>
              </a:ext>
            </a:extLst>
          </p:cNvPr>
          <p:cNvSpPr/>
          <p:nvPr/>
        </p:nvSpPr>
        <p:spPr bwMode="auto">
          <a:xfrm>
            <a:off x="8236954" y="4400596"/>
            <a:ext cx="900000" cy="457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L1*R1</a:t>
            </a:r>
          </a:p>
        </p:txBody>
      </p:sp>
      <p:sp>
        <p:nvSpPr>
          <p:cNvPr id="146" name="Flowchart: Process 145">
            <a:extLst>
              <a:ext uri="{FF2B5EF4-FFF2-40B4-BE49-F238E27FC236}">
                <a16:creationId xmlns:a16="http://schemas.microsoft.com/office/drawing/2014/main" id="{A5DE081B-4118-4B38-9A24-EE8DF2646D0E}"/>
              </a:ext>
            </a:extLst>
          </p:cNvPr>
          <p:cNvSpPr/>
          <p:nvPr/>
        </p:nvSpPr>
        <p:spPr bwMode="auto">
          <a:xfrm>
            <a:off x="83127" y="5789910"/>
            <a:ext cx="1440000" cy="457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Applications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7" name="Flowchart: Process 146">
            <a:extLst>
              <a:ext uri="{FF2B5EF4-FFF2-40B4-BE49-F238E27FC236}">
                <a16:creationId xmlns:a16="http://schemas.microsoft.com/office/drawing/2014/main" id="{FF4851DF-3247-4A99-B1C6-C4DE6E4D8E68}"/>
              </a:ext>
            </a:extLst>
          </p:cNvPr>
          <p:cNvSpPr/>
          <p:nvPr/>
        </p:nvSpPr>
        <p:spPr bwMode="auto">
          <a:xfrm>
            <a:off x="1655625" y="5789904"/>
            <a:ext cx="900000" cy="457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8" name="Flowchart: Process 147">
            <a:extLst>
              <a:ext uri="{FF2B5EF4-FFF2-40B4-BE49-F238E27FC236}">
                <a16:creationId xmlns:a16="http://schemas.microsoft.com/office/drawing/2014/main" id="{450EB8C1-BC73-44FA-AD41-B75791923A80}"/>
              </a:ext>
            </a:extLst>
          </p:cNvPr>
          <p:cNvSpPr/>
          <p:nvPr/>
        </p:nvSpPr>
        <p:spPr bwMode="auto">
          <a:xfrm>
            <a:off x="2596425" y="5789904"/>
            <a:ext cx="900000" cy="457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9" name="Flowchart: Process 148">
            <a:extLst>
              <a:ext uri="{FF2B5EF4-FFF2-40B4-BE49-F238E27FC236}">
                <a16:creationId xmlns:a16="http://schemas.microsoft.com/office/drawing/2014/main" id="{C8DEF223-2296-46EC-B0B8-C1521474C092}"/>
              </a:ext>
            </a:extLst>
          </p:cNvPr>
          <p:cNvSpPr/>
          <p:nvPr/>
        </p:nvSpPr>
        <p:spPr bwMode="auto">
          <a:xfrm>
            <a:off x="3537225" y="5789904"/>
            <a:ext cx="900000" cy="457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0" name="Flowchart: Process 149">
            <a:extLst>
              <a:ext uri="{FF2B5EF4-FFF2-40B4-BE49-F238E27FC236}">
                <a16:creationId xmlns:a16="http://schemas.microsoft.com/office/drawing/2014/main" id="{81B6C14D-3D06-454D-889E-92BCDFE38221}"/>
              </a:ext>
            </a:extLst>
          </p:cNvPr>
          <p:cNvSpPr/>
          <p:nvPr/>
        </p:nvSpPr>
        <p:spPr bwMode="auto">
          <a:xfrm>
            <a:off x="4478028" y="5789904"/>
            <a:ext cx="900000" cy="457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1" name="Flowchart: Process 150">
            <a:extLst>
              <a:ext uri="{FF2B5EF4-FFF2-40B4-BE49-F238E27FC236}">
                <a16:creationId xmlns:a16="http://schemas.microsoft.com/office/drawing/2014/main" id="{C716DB5D-E257-4E64-B785-6FF640D58915}"/>
              </a:ext>
            </a:extLst>
          </p:cNvPr>
          <p:cNvSpPr/>
          <p:nvPr/>
        </p:nvSpPr>
        <p:spPr bwMode="auto">
          <a:xfrm>
            <a:off x="5418833" y="5789904"/>
            <a:ext cx="900000" cy="457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2" name="Flowchart: Process 151">
            <a:extLst>
              <a:ext uri="{FF2B5EF4-FFF2-40B4-BE49-F238E27FC236}">
                <a16:creationId xmlns:a16="http://schemas.microsoft.com/office/drawing/2014/main" id="{8C3B87CE-01AA-4D5D-9D18-E12085479D9B}"/>
              </a:ext>
            </a:extLst>
          </p:cNvPr>
          <p:cNvSpPr/>
          <p:nvPr/>
        </p:nvSpPr>
        <p:spPr bwMode="auto">
          <a:xfrm>
            <a:off x="6349248" y="5789904"/>
            <a:ext cx="900000" cy="457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3" name="Flowchart: Process 152">
            <a:extLst>
              <a:ext uri="{FF2B5EF4-FFF2-40B4-BE49-F238E27FC236}">
                <a16:creationId xmlns:a16="http://schemas.microsoft.com/office/drawing/2014/main" id="{9320482C-C6ED-4759-8A86-678C4A66E870}"/>
              </a:ext>
            </a:extLst>
          </p:cNvPr>
          <p:cNvSpPr/>
          <p:nvPr/>
        </p:nvSpPr>
        <p:spPr bwMode="auto">
          <a:xfrm>
            <a:off x="7299612" y="5789899"/>
            <a:ext cx="900000" cy="457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4" name="Flowchart: Process 153">
            <a:extLst>
              <a:ext uri="{FF2B5EF4-FFF2-40B4-BE49-F238E27FC236}">
                <a16:creationId xmlns:a16="http://schemas.microsoft.com/office/drawing/2014/main" id="{40EAB259-BEE7-482F-BCFD-3BCDBC0439F4}"/>
              </a:ext>
            </a:extLst>
          </p:cNvPr>
          <p:cNvSpPr/>
          <p:nvPr/>
        </p:nvSpPr>
        <p:spPr bwMode="auto">
          <a:xfrm>
            <a:off x="8230027" y="5789899"/>
            <a:ext cx="900000" cy="457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4" name="Flowchart: Process 93">
            <a:extLst>
              <a:ext uri="{FF2B5EF4-FFF2-40B4-BE49-F238E27FC236}">
                <a16:creationId xmlns:a16="http://schemas.microsoft.com/office/drawing/2014/main" id="{3FD21B35-991D-4608-B672-8CCE2B7DBC9B}"/>
              </a:ext>
            </a:extLst>
          </p:cNvPr>
          <p:cNvSpPr/>
          <p:nvPr/>
        </p:nvSpPr>
        <p:spPr bwMode="auto">
          <a:xfrm>
            <a:off x="83122" y="4948232"/>
            <a:ext cx="1440000" cy="79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ULW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5" name="Flowchart: Process 94">
            <a:extLst>
              <a:ext uri="{FF2B5EF4-FFF2-40B4-BE49-F238E27FC236}">
                <a16:creationId xmlns:a16="http://schemas.microsoft.com/office/drawing/2014/main" id="{DC53DE60-6F14-484D-9C12-6B739AD07128}"/>
              </a:ext>
            </a:extLst>
          </p:cNvPr>
          <p:cNvSpPr/>
          <p:nvPr/>
        </p:nvSpPr>
        <p:spPr bwMode="auto">
          <a:xfrm>
            <a:off x="1655620" y="4948227"/>
            <a:ext cx="900000" cy="79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6" name="Flowchart: Process 95">
            <a:extLst>
              <a:ext uri="{FF2B5EF4-FFF2-40B4-BE49-F238E27FC236}">
                <a16:creationId xmlns:a16="http://schemas.microsoft.com/office/drawing/2014/main" id="{90582D14-3FB9-410F-AEAE-74BF5F67001A}"/>
              </a:ext>
            </a:extLst>
          </p:cNvPr>
          <p:cNvSpPr/>
          <p:nvPr/>
        </p:nvSpPr>
        <p:spPr bwMode="auto">
          <a:xfrm>
            <a:off x="2596420" y="4948227"/>
            <a:ext cx="900000" cy="79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7" name="Flowchart: Process 96">
            <a:extLst>
              <a:ext uri="{FF2B5EF4-FFF2-40B4-BE49-F238E27FC236}">
                <a16:creationId xmlns:a16="http://schemas.microsoft.com/office/drawing/2014/main" id="{1EAAB920-6286-4740-86D2-64D2FAA4AFF7}"/>
              </a:ext>
            </a:extLst>
          </p:cNvPr>
          <p:cNvSpPr/>
          <p:nvPr/>
        </p:nvSpPr>
        <p:spPr bwMode="auto">
          <a:xfrm>
            <a:off x="3537220" y="4948227"/>
            <a:ext cx="900000" cy="79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8" name="Flowchart: Process 97">
            <a:extLst>
              <a:ext uri="{FF2B5EF4-FFF2-40B4-BE49-F238E27FC236}">
                <a16:creationId xmlns:a16="http://schemas.microsoft.com/office/drawing/2014/main" id="{FB6682FB-63A7-4266-A42F-F7387FA480D0}"/>
              </a:ext>
            </a:extLst>
          </p:cNvPr>
          <p:cNvSpPr/>
          <p:nvPr/>
        </p:nvSpPr>
        <p:spPr bwMode="auto">
          <a:xfrm>
            <a:off x="4478023" y="4948227"/>
            <a:ext cx="900000" cy="79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9" name="Flowchart: Process 98">
            <a:extLst>
              <a:ext uri="{FF2B5EF4-FFF2-40B4-BE49-F238E27FC236}">
                <a16:creationId xmlns:a16="http://schemas.microsoft.com/office/drawing/2014/main" id="{7004B870-F9DA-45F9-9F7E-F6CE41A61B81}"/>
              </a:ext>
            </a:extLst>
          </p:cNvPr>
          <p:cNvSpPr/>
          <p:nvPr/>
        </p:nvSpPr>
        <p:spPr bwMode="auto">
          <a:xfrm>
            <a:off x="5418828" y="4948226"/>
            <a:ext cx="900000" cy="79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100" dirty="0">
              <a:latin typeface="Verdana" pitchFamily="34" charset="0"/>
            </a:endParaRPr>
          </a:p>
        </p:txBody>
      </p:sp>
      <p:sp>
        <p:nvSpPr>
          <p:cNvPr id="100" name="Flowchart: Process 99">
            <a:extLst>
              <a:ext uri="{FF2B5EF4-FFF2-40B4-BE49-F238E27FC236}">
                <a16:creationId xmlns:a16="http://schemas.microsoft.com/office/drawing/2014/main" id="{59FD91A2-7A47-479B-BE92-2F4762E229CE}"/>
              </a:ext>
            </a:extLst>
          </p:cNvPr>
          <p:cNvSpPr/>
          <p:nvPr/>
        </p:nvSpPr>
        <p:spPr bwMode="auto">
          <a:xfrm>
            <a:off x="6349243" y="4948226"/>
            <a:ext cx="900000" cy="79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M -9987 CT -9580</a:t>
            </a:r>
            <a:r>
              <a:rPr lang="en-US" sz="1100" dirty="0">
                <a:latin typeface="Verdana" pitchFamily="34" charset="0"/>
              </a:rPr>
              <a:t> U- 9490        N -9610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1" name="Flowchart: Process 100">
            <a:extLst>
              <a:ext uri="{FF2B5EF4-FFF2-40B4-BE49-F238E27FC236}">
                <a16:creationId xmlns:a16="http://schemas.microsoft.com/office/drawing/2014/main" id="{BA31B19B-A19B-4FE5-B7E7-50C691EA599D}"/>
              </a:ext>
            </a:extLst>
          </p:cNvPr>
          <p:cNvSpPr/>
          <p:nvPr/>
        </p:nvSpPr>
        <p:spPr bwMode="auto">
          <a:xfrm>
            <a:off x="7299607" y="4948221"/>
            <a:ext cx="900000" cy="79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defTabSz="455613" rtl="0" eaLnBrk="0" fontAlgn="base" latinLnBrk="0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M -10046 CT -9630  </a:t>
            </a:r>
          </a:p>
          <a:p>
            <a:pPr marL="0" marR="0" indent="0" defTabSz="455613" rtl="0" eaLnBrk="0" fontAlgn="base" latinLnBrk="0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U -</a:t>
            </a:r>
          </a:p>
          <a:p>
            <a:pPr marL="0" marR="0" indent="0" defTabSz="455613" rtl="0" eaLnBrk="0" fontAlgn="base" latinLnBrk="0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N -9671</a:t>
            </a:r>
          </a:p>
        </p:txBody>
      </p:sp>
      <p:sp>
        <p:nvSpPr>
          <p:cNvPr id="102" name="Flowchart: Process 101">
            <a:extLst>
              <a:ext uri="{FF2B5EF4-FFF2-40B4-BE49-F238E27FC236}">
                <a16:creationId xmlns:a16="http://schemas.microsoft.com/office/drawing/2014/main" id="{D74F1556-6B60-4500-BBC3-A0B06F2F44B3}"/>
              </a:ext>
            </a:extLst>
          </p:cNvPr>
          <p:cNvSpPr/>
          <p:nvPr/>
        </p:nvSpPr>
        <p:spPr bwMode="auto">
          <a:xfrm>
            <a:off x="8230022" y="4948221"/>
            <a:ext cx="900000" cy="79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M -10066</a:t>
            </a:r>
          </a:p>
          <a:p>
            <a:pPr marL="0" marR="0" indent="0" defTabSz="455613" rtl="0" eaLnBrk="0" fontAlgn="base" latinLnBrk="0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CT -</a:t>
            </a:r>
          </a:p>
          <a:p>
            <a:pPr marL="0" marR="0" indent="0" defTabSz="455613" rtl="0" eaLnBrk="0" fontAlgn="base" latinLnBrk="0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U -</a:t>
            </a:r>
          </a:p>
          <a:p>
            <a:pPr marL="0" marR="0" indent="0" defTabSz="455613" rtl="0" eaLnBrk="0" fontAlgn="base" latinLnBrk="0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N -9700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2C14B41-330A-43E0-9169-2417C0F1D8A7}"/>
              </a:ext>
            </a:extLst>
          </p:cNvPr>
          <p:cNvSpPr txBox="1"/>
          <p:nvPr/>
        </p:nvSpPr>
        <p:spPr>
          <a:xfrm>
            <a:off x="1662552" y="6257318"/>
            <a:ext cx="555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10x2 Model for POL application will be released separately.</a:t>
            </a:r>
          </a:p>
        </p:txBody>
      </p:sp>
      <p:sp>
        <p:nvSpPr>
          <p:cNvPr id="104" name="Flowchart: Process 103">
            <a:extLst>
              <a:ext uri="{FF2B5EF4-FFF2-40B4-BE49-F238E27FC236}">
                <a16:creationId xmlns:a16="http://schemas.microsoft.com/office/drawing/2014/main" id="{0966335C-5480-412E-AE78-005B0840B298}"/>
              </a:ext>
            </a:extLst>
          </p:cNvPr>
          <p:cNvSpPr/>
          <p:nvPr/>
        </p:nvSpPr>
        <p:spPr bwMode="auto">
          <a:xfrm>
            <a:off x="4483374" y="2003684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6MT86</a:t>
            </a: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 </a:t>
            </a:r>
            <a:r>
              <a:rPr kumimoji="0" lang="en-US" sz="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8.91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5" name="Flowchart: Process 104">
            <a:extLst>
              <a:ext uri="{FF2B5EF4-FFF2-40B4-BE49-F238E27FC236}">
                <a16:creationId xmlns:a16="http://schemas.microsoft.com/office/drawing/2014/main" id="{22E5A903-E5E7-4FE5-AD07-4557A19F1B8A}"/>
              </a:ext>
            </a:extLst>
          </p:cNvPr>
          <p:cNvSpPr/>
          <p:nvPr/>
        </p:nvSpPr>
        <p:spPr bwMode="auto">
          <a:xfrm>
            <a:off x="76198" y="2350093"/>
            <a:ext cx="144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Final Drive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6" name="Flowchart: Process 105">
            <a:extLst>
              <a:ext uri="{FF2B5EF4-FFF2-40B4-BE49-F238E27FC236}">
                <a16:creationId xmlns:a16="http://schemas.microsoft.com/office/drawing/2014/main" id="{65BF083A-9D5A-4801-8E19-65DB8881B8E0}"/>
              </a:ext>
            </a:extLst>
          </p:cNvPr>
          <p:cNvSpPr/>
          <p:nvPr/>
        </p:nvSpPr>
        <p:spPr bwMode="auto">
          <a:xfrm>
            <a:off x="1669478" y="2350088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 err="1">
                <a:latin typeface="Verdana" pitchFamily="34" charset="0"/>
              </a:rPr>
              <a:t>Mer</a:t>
            </a:r>
            <a:r>
              <a:rPr lang="en-US" sz="1100" dirty="0">
                <a:latin typeface="Verdana" pitchFamily="34" charset="0"/>
              </a:rPr>
              <a:t> 5.83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7" name="Flowchart: Process 106">
            <a:extLst>
              <a:ext uri="{FF2B5EF4-FFF2-40B4-BE49-F238E27FC236}">
                <a16:creationId xmlns:a16="http://schemas.microsoft.com/office/drawing/2014/main" id="{A9F22922-06B5-4731-A9F6-D60291F6E182}"/>
              </a:ext>
            </a:extLst>
          </p:cNvPr>
          <p:cNvSpPr/>
          <p:nvPr/>
        </p:nvSpPr>
        <p:spPr bwMode="auto">
          <a:xfrm>
            <a:off x="2610278" y="2350088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 err="1">
                <a:latin typeface="Verdana" pitchFamily="34" charset="0"/>
              </a:rPr>
              <a:t>Mer</a:t>
            </a:r>
            <a:r>
              <a:rPr lang="en-US" sz="1100" dirty="0">
                <a:latin typeface="Verdana" pitchFamily="34" charset="0"/>
              </a:rPr>
              <a:t> 6.43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8" name="Flowchart: Process 107">
            <a:extLst>
              <a:ext uri="{FF2B5EF4-FFF2-40B4-BE49-F238E27FC236}">
                <a16:creationId xmlns:a16="http://schemas.microsoft.com/office/drawing/2014/main" id="{4519C469-5D74-4FF0-A3F0-0A101D3865FD}"/>
              </a:ext>
            </a:extLst>
          </p:cNvPr>
          <p:cNvSpPr/>
          <p:nvPr/>
        </p:nvSpPr>
        <p:spPr bwMode="auto">
          <a:xfrm>
            <a:off x="3551078" y="2350088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Mer</a:t>
            </a: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 5.63</a:t>
            </a:r>
          </a:p>
        </p:txBody>
      </p:sp>
      <p:sp>
        <p:nvSpPr>
          <p:cNvPr id="109" name="Flowchart: Process 108">
            <a:extLst>
              <a:ext uri="{FF2B5EF4-FFF2-40B4-BE49-F238E27FC236}">
                <a16:creationId xmlns:a16="http://schemas.microsoft.com/office/drawing/2014/main" id="{39EEB417-7806-444C-8935-B19177206324}"/>
              </a:ext>
            </a:extLst>
          </p:cNvPr>
          <p:cNvSpPr/>
          <p:nvPr/>
        </p:nvSpPr>
        <p:spPr bwMode="auto">
          <a:xfrm>
            <a:off x="4491881" y="2350088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DANA</a:t>
            </a: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 </a:t>
            </a:r>
            <a:r>
              <a:rPr kumimoji="0" 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5.83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0" name="Flowchart: Process 109">
            <a:extLst>
              <a:ext uri="{FF2B5EF4-FFF2-40B4-BE49-F238E27FC236}">
                <a16:creationId xmlns:a16="http://schemas.microsoft.com/office/drawing/2014/main" id="{BDE6461B-C27A-468E-9AC8-0F6D15ED43C8}"/>
              </a:ext>
            </a:extLst>
          </p:cNvPr>
          <p:cNvSpPr/>
          <p:nvPr/>
        </p:nvSpPr>
        <p:spPr bwMode="auto">
          <a:xfrm>
            <a:off x="5432686" y="2350088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1" name="Flowchart: Process 110">
            <a:extLst>
              <a:ext uri="{FF2B5EF4-FFF2-40B4-BE49-F238E27FC236}">
                <a16:creationId xmlns:a16="http://schemas.microsoft.com/office/drawing/2014/main" id="{E8DFDD65-994B-43C1-9A63-128B8C7AFD87}"/>
              </a:ext>
            </a:extLst>
          </p:cNvPr>
          <p:cNvSpPr/>
          <p:nvPr/>
        </p:nvSpPr>
        <p:spPr bwMode="auto">
          <a:xfrm>
            <a:off x="6373492" y="2350088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2" name="Flowchart: Process 111">
            <a:extLst>
              <a:ext uri="{FF2B5EF4-FFF2-40B4-BE49-F238E27FC236}">
                <a16:creationId xmlns:a16="http://schemas.microsoft.com/office/drawing/2014/main" id="{4D10E01D-4930-446B-9202-D9653BED8876}"/>
              </a:ext>
            </a:extLst>
          </p:cNvPr>
          <p:cNvSpPr/>
          <p:nvPr/>
        </p:nvSpPr>
        <p:spPr bwMode="auto">
          <a:xfrm>
            <a:off x="7303074" y="2350083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3" name="Flowchart: Process 112">
            <a:extLst>
              <a:ext uri="{FF2B5EF4-FFF2-40B4-BE49-F238E27FC236}">
                <a16:creationId xmlns:a16="http://schemas.microsoft.com/office/drawing/2014/main" id="{DE53BDCD-0BA0-46FA-8329-1057B55438F3}"/>
              </a:ext>
            </a:extLst>
          </p:cNvPr>
          <p:cNvSpPr/>
          <p:nvPr/>
        </p:nvSpPr>
        <p:spPr bwMode="auto">
          <a:xfrm>
            <a:off x="8243880" y="2350083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515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F219D25-CC9B-4418-8813-FA71648F4F7A}"/>
              </a:ext>
            </a:extLst>
          </p:cNvPr>
          <p:cNvSpPr txBox="1"/>
          <p:nvPr/>
        </p:nvSpPr>
        <p:spPr>
          <a:xfrm>
            <a:off x="557705" y="1297997"/>
            <a:ext cx="82155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L1*R1 -	H6-200HP/ N4-250HP, 6MT86/ 9S1110, 8mm Frame, L1*Suspension</a:t>
            </a:r>
          </a:p>
          <a:p>
            <a:pPr lvl="3"/>
            <a:r>
              <a:rPr lang="en-US" dirty="0"/>
              <a:t>	SLE Sus for L1* only</a:t>
            </a:r>
          </a:p>
          <a:p>
            <a:pPr lvl="3"/>
            <a:r>
              <a:rPr lang="en-US" dirty="0"/>
              <a:t>	Loading Spans –28 / 30 / 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L2R3 - 	N4-250HP, 9S1110, 8+6mm Frame, L2 Suspension</a:t>
            </a:r>
          </a:p>
          <a:p>
            <a:r>
              <a:rPr lang="en-US" dirty="0"/>
              <a:t>		Loading Spans –28 / 32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ACBCAC9-45AC-45D7-9E0E-5E84215FF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1" y="0"/>
            <a:ext cx="6336704" cy="828328"/>
          </a:xfrm>
        </p:spPr>
        <p:txBody>
          <a:bodyPr/>
          <a:lstStyle/>
          <a:p>
            <a:r>
              <a:rPr lang="en-US" dirty="0"/>
              <a:t>MBP Models – 10X2 MAV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155821-4DE8-45D0-9A0C-3CC3DE1EB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05" y="3429000"/>
            <a:ext cx="8186556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68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E983E-403E-4CD3-B55C-10FFD5763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MBP Models – 6X4 Tipper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438EF749-CD2C-4827-AA5E-C47335D35BCA}"/>
              </a:ext>
            </a:extLst>
          </p:cNvPr>
          <p:cNvSpPr/>
          <p:nvPr/>
        </p:nvSpPr>
        <p:spPr bwMode="auto">
          <a:xfrm>
            <a:off x="69272" y="1194146"/>
            <a:ext cx="144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Sub-Segment</a:t>
            </a: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5F433DF3-46A7-492C-92E9-9D908D0CE479}"/>
              </a:ext>
            </a:extLst>
          </p:cNvPr>
          <p:cNvSpPr/>
          <p:nvPr/>
        </p:nvSpPr>
        <p:spPr bwMode="auto">
          <a:xfrm>
            <a:off x="83122" y="1496184"/>
            <a:ext cx="144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Loading Span</a:t>
            </a: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22E5A903-E5E7-4FE5-AD07-4557A19F1B8A}"/>
              </a:ext>
            </a:extLst>
          </p:cNvPr>
          <p:cNvSpPr/>
          <p:nvPr/>
        </p:nvSpPr>
        <p:spPr bwMode="auto">
          <a:xfrm>
            <a:off x="69272" y="1896356"/>
            <a:ext cx="144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Engine Power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849ABAFE-3AFD-446D-BB75-E2EB3997A978}"/>
              </a:ext>
            </a:extLst>
          </p:cNvPr>
          <p:cNvSpPr/>
          <p:nvPr/>
        </p:nvSpPr>
        <p:spPr bwMode="auto">
          <a:xfrm>
            <a:off x="69272" y="2255718"/>
            <a:ext cx="144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GB </a:t>
            </a:r>
            <a:r>
              <a:rPr kumimoji="0" lang="en-US" sz="1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Config’n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06B0B088-8D03-419A-A16F-CF8A0B3E9281}"/>
              </a:ext>
            </a:extLst>
          </p:cNvPr>
          <p:cNvSpPr/>
          <p:nvPr/>
        </p:nvSpPr>
        <p:spPr bwMode="auto">
          <a:xfrm>
            <a:off x="69272" y="2601239"/>
            <a:ext cx="144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Suspension-</a:t>
            </a:r>
            <a:r>
              <a:rPr lang="en-US" sz="1100" dirty="0" err="1">
                <a:latin typeface="Verdana" pitchFamily="34" charset="0"/>
              </a:rPr>
              <a:t>Frt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B135EDA7-2D21-49EF-9D16-B6FD964C29AC}"/>
              </a:ext>
            </a:extLst>
          </p:cNvPr>
          <p:cNvSpPr/>
          <p:nvPr/>
        </p:nvSpPr>
        <p:spPr bwMode="auto">
          <a:xfrm>
            <a:off x="69272" y="3067952"/>
            <a:ext cx="144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Suspension-Rear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8C370EE2-4E61-454E-BF09-3DA78E6E35E7}"/>
              </a:ext>
            </a:extLst>
          </p:cNvPr>
          <p:cNvSpPr/>
          <p:nvPr/>
        </p:nvSpPr>
        <p:spPr bwMode="auto">
          <a:xfrm>
            <a:off x="69272" y="3881074"/>
            <a:ext cx="144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Cab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4D3BA197-27C7-4CFE-A719-E4325A6C4853}"/>
              </a:ext>
            </a:extLst>
          </p:cNvPr>
          <p:cNvSpPr/>
          <p:nvPr/>
        </p:nvSpPr>
        <p:spPr bwMode="auto">
          <a:xfrm>
            <a:off x="69272" y="3541175"/>
            <a:ext cx="144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Fuel Tank</a:t>
            </a:r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EAA9548A-C751-4F38-BCA1-13DAAE48DF24}"/>
              </a:ext>
            </a:extLst>
          </p:cNvPr>
          <p:cNvSpPr/>
          <p:nvPr/>
        </p:nvSpPr>
        <p:spPr bwMode="auto">
          <a:xfrm>
            <a:off x="69272" y="4340009"/>
            <a:ext cx="1440000" cy="54864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Load Road</a:t>
            </a:r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C811FC39-0AAE-4EA8-9C18-9CE6E827DD2E}"/>
              </a:ext>
            </a:extLst>
          </p:cNvPr>
          <p:cNvSpPr/>
          <p:nvPr/>
        </p:nvSpPr>
        <p:spPr bwMode="auto">
          <a:xfrm>
            <a:off x="1662552" y="1194141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82FB8A3C-0816-4640-AC4A-7DEE1B74E394}"/>
              </a:ext>
            </a:extLst>
          </p:cNvPr>
          <p:cNvSpPr/>
          <p:nvPr/>
        </p:nvSpPr>
        <p:spPr bwMode="auto">
          <a:xfrm>
            <a:off x="1676402" y="1496179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65BF083A-9D5A-4801-8E19-65DB8881B8E0}"/>
              </a:ext>
            </a:extLst>
          </p:cNvPr>
          <p:cNvSpPr/>
          <p:nvPr/>
        </p:nvSpPr>
        <p:spPr bwMode="auto">
          <a:xfrm>
            <a:off x="1662552" y="1896351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200HP H6</a:t>
            </a:r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716125F4-F395-47F7-BFF7-BEFCD12D0958}"/>
              </a:ext>
            </a:extLst>
          </p:cNvPr>
          <p:cNvSpPr/>
          <p:nvPr/>
        </p:nvSpPr>
        <p:spPr bwMode="auto">
          <a:xfrm>
            <a:off x="1662552" y="2255713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3" name="Flowchart: Process 22">
            <a:extLst>
              <a:ext uri="{FF2B5EF4-FFF2-40B4-BE49-F238E27FC236}">
                <a16:creationId xmlns:a16="http://schemas.microsoft.com/office/drawing/2014/main" id="{2A8D86E2-F619-48C8-9308-54B03F6E4352}"/>
              </a:ext>
            </a:extLst>
          </p:cNvPr>
          <p:cNvSpPr/>
          <p:nvPr/>
        </p:nvSpPr>
        <p:spPr bwMode="auto">
          <a:xfrm>
            <a:off x="1662552" y="2601234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F3780975-B3B3-414F-9C8B-B0D49B78B307}"/>
              </a:ext>
            </a:extLst>
          </p:cNvPr>
          <p:cNvSpPr/>
          <p:nvPr/>
        </p:nvSpPr>
        <p:spPr bwMode="auto">
          <a:xfrm>
            <a:off x="1662552" y="3067947"/>
            <a:ext cx="900000" cy="3990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NRS     22T</a:t>
            </a:r>
          </a:p>
        </p:txBody>
      </p: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E01ABC9F-7FF3-4A3F-8911-3DCC85E56FE8}"/>
              </a:ext>
            </a:extLst>
          </p:cNvPr>
          <p:cNvSpPr/>
          <p:nvPr/>
        </p:nvSpPr>
        <p:spPr bwMode="auto">
          <a:xfrm>
            <a:off x="1662552" y="3871316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G91 D</a:t>
            </a:r>
          </a:p>
        </p:txBody>
      </p:sp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D6F59DDB-9624-4078-BFF6-E069C4E76C23}"/>
              </a:ext>
            </a:extLst>
          </p:cNvPr>
          <p:cNvSpPr/>
          <p:nvPr/>
        </p:nvSpPr>
        <p:spPr bwMode="auto">
          <a:xfrm>
            <a:off x="1662552" y="3533815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220 </a:t>
            </a:r>
            <a:r>
              <a:rPr kumimoji="0" lang="en-US" sz="1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litres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C8F51334-724C-4B74-9910-8D7A99FE0623}"/>
              </a:ext>
            </a:extLst>
          </p:cNvPr>
          <p:cNvSpPr/>
          <p:nvPr/>
        </p:nvSpPr>
        <p:spPr bwMode="auto">
          <a:xfrm>
            <a:off x="1648691" y="4346858"/>
            <a:ext cx="900000" cy="54864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800" dirty="0">
                <a:latin typeface="Verdana" pitchFamily="34" charset="0"/>
              </a:rPr>
              <a:t>,</a:t>
            </a:r>
            <a:endParaRPr kumimoji="0" lang="en-US" sz="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8" name="Flowchart: Process 27">
            <a:extLst>
              <a:ext uri="{FF2B5EF4-FFF2-40B4-BE49-F238E27FC236}">
                <a16:creationId xmlns:a16="http://schemas.microsoft.com/office/drawing/2014/main" id="{6DF4719D-F2E1-4AE1-B7F5-8538E988625C}"/>
              </a:ext>
            </a:extLst>
          </p:cNvPr>
          <p:cNvSpPr/>
          <p:nvPr/>
        </p:nvSpPr>
        <p:spPr bwMode="auto">
          <a:xfrm>
            <a:off x="2603352" y="1194141"/>
            <a:ext cx="900000" cy="253659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6X4</a:t>
            </a:r>
          </a:p>
        </p:txBody>
      </p:sp>
      <p:sp>
        <p:nvSpPr>
          <p:cNvPr id="29" name="Flowchart: Process 28">
            <a:extLst>
              <a:ext uri="{FF2B5EF4-FFF2-40B4-BE49-F238E27FC236}">
                <a16:creationId xmlns:a16="http://schemas.microsoft.com/office/drawing/2014/main" id="{E466374B-FE9D-42B0-999E-D4632D7A56E9}"/>
              </a:ext>
            </a:extLst>
          </p:cNvPr>
          <p:cNvSpPr/>
          <p:nvPr/>
        </p:nvSpPr>
        <p:spPr bwMode="auto">
          <a:xfrm>
            <a:off x="2617202" y="1496179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A9F22922-06B5-4731-A9F6-D60291F6E182}"/>
              </a:ext>
            </a:extLst>
          </p:cNvPr>
          <p:cNvSpPr/>
          <p:nvPr/>
        </p:nvSpPr>
        <p:spPr bwMode="auto">
          <a:xfrm>
            <a:off x="2603352" y="1896351"/>
            <a:ext cx="900000" cy="253659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250HP N4</a:t>
            </a:r>
          </a:p>
        </p:txBody>
      </p:sp>
      <p:sp>
        <p:nvSpPr>
          <p:cNvPr id="31" name="Flowchart: Process 30">
            <a:extLst>
              <a:ext uri="{FF2B5EF4-FFF2-40B4-BE49-F238E27FC236}">
                <a16:creationId xmlns:a16="http://schemas.microsoft.com/office/drawing/2014/main" id="{E38684CE-568F-4862-9E89-40B593D04C62}"/>
              </a:ext>
            </a:extLst>
          </p:cNvPr>
          <p:cNvSpPr/>
          <p:nvPr/>
        </p:nvSpPr>
        <p:spPr bwMode="auto">
          <a:xfrm>
            <a:off x="3559951" y="2258110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6MT86</a:t>
            </a: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 </a:t>
            </a:r>
            <a:r>
              <a:rPr kumimoji="0" lang="en-US" sz="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8.91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635B6D43-88B2-42FA-9EF1-86E571459D7A}"/>
              </a:ext>
            </a:extLst>
          </p:cNvPr>
          <p:cNvSpPr/>
          <p:nvPr/>
        </p:nvSpPr>
        <p:spPr bwMode="auto">
          <a:xfrm>
            <a:off x="2603352" y="2601234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 err="1">
                <a:latin typeface="Verdana" pitchFamily="34" charset="0"/>
              </a:rPr>
              <a:t>SemiEllipt</a:t>
            </a:r>
            <a:r>
              <a:rPr lang="en-US" sz="1000" dirty="0">
                <a:latin typeface="Verdana" pitchFamily="34" charset="0"/>
              </a:rPr>
              <a:t> L2</a:t>
            </a:r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C28F5115-AACB-4E31-95B2-F86D7A01FA1E}"/>
              </a:ext>
            </a:extLst>
          </p:cNvPr>
          <p:cNvSpPr/>
          <p:nvPr/>
        </p:nvSpPr>
        <p:spPr bwMode="auto">
          <a:xfrm>
            <a:off x="2603352" y="3067947"/>
            <a:ext cx="900000" cy="396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Bogie 38T</a:t>
            </a:r>
          </a:p>
        </p:txBody>
      </p: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151610C7-53AC-4BCD-83D1-AEBCB2299FAE}"/>
              </a:ext>
            </a:extLst>
          </p:cNvPr>
          <p:cNvSpPr/>
          <p:nvPr/>
        </p:nvSpPr>
        <p:spPr bwMode="auto">
          <a:xfrm>
            <a:off x="2603352" y="3878031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WDL  Eco/ Std</a:t>
            </a:r>
          </a:p>
        </p:txBody>
      </p:sp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68318809-EC54-4355-B928-98DE704DEF7C}"/>
              </a:ext>
            </a:extLst>
          </p:cNvPr>
          <p:cNvSpPr/>
          <p:nvPr/>
        </p:nvSpPr>
        <p:spPr bwMode="auto">
          <a:xfrm>
            <a:off x="2603352" y="3537493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6" name="Flowchart: Process 35">
            <a:extLst>
              <a:ext uri="{FF2B5EF4-FFF2-40B4-BE49-F238E27FC236}">
                <a16:creationId xmlns:a16="http://schemas.microsoft.com/office/drawing/2014/main" id="{630C1F01-04A1-46D8-933D-8C85E4D458EA}"/>
              </a:ext>
            </a:extLst>
          </p:cNvPr>
          <p:cNvSpPr/>
          <p:nvPr/>
        </p:nvSpPr>
        <p:spPr bwMode="auto">
          <a:xfrm>
            <a:off x="2603352" y="4340006"/>
            <a:ext cx="900000" cy="54864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800" dirty="0">
              <a:latin typeface="Verdana" pitchFamily="34" charset="0"/>
            </a:endParaRPr>
          </a:p>
        </p:txBody>
      </p:sp>
      <p:sp>
        <p:nvSpPr>
          <p:cNvPr id="37" name="Flowchart: Process 36">
            <a:extLst>
              <a:ext uri="{FF2B5EF4-FFF2-40B4-BE49-F238E27FC236}">
                <a16:creationId xmlns:a16="http://schemas.microsoft.com/office/drawing/2014/main" id="{B758C7B7-4979-45C2-8456-80EDF9A210BC}"/>
              </a:ext>
            </a:extLst>
          </p:cNvPr>
          <p:cNvSpPr/>
          <p:nvPr/>
        </p:nvSpPr>
        <p:spPr bwMode="auto">
          <a:xfrm>
            <a:off x="3544152" y="1194141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8" name="Flowchart: Process 37">
            <a:extLst>
              <a:ext uri="{FF2B5EF4-FFF2-40B4-BE49-F238E27FC236}">
                <a16:creationId xmlns:a16="http://schemas.microsoft.com/office/drawing/2014/main" id="{994C6BAE-68B5-4B8A-B903-E9EEB8398BC0}"/>
              </a:ext>
            </a:extLst>
          </p:cNvPr>
          <p:cNvSpPr/>
          <p:nvPr/>
        </p:nvSpPr>
        <p:spPr bwMode="auto">
          <a:xfrm>
            <a:off x="3558002" y="1496179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14 </a:t>
            </a:r>
            <a:r>
              <a:rPr kumimoji="0" lang="en-US" sz="1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CuM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4519C469-5D74-4FF0-A3F0-0A101D3865FD}"/>
              </a:ext>
            </a:extLst>
          </p:cNvPr>
          <p:cNvSpPr/>
          <p:nvPr/>
        </p:nvSpPr>
        <p:spPr bwMode="auto">
          <a:xfrm>
            <a:off x="3544152" y="1896351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1C78CC05-9267-47BA-A94A-134604BCD411}"/>
              </a:ext>
            </a:extLst>
          </p:cNvPr>
          <p:cNvSpPr/>
          <p:nvPr/>
        </p:nvSpPr>
        <p:spPr bwMode="auto">
          <a:xfrm>
            <a:off x="2615693" y="2255713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72EFC8E8-C968-46EC-8FD0-CDFFB30F7DF7}"/>
              </a:ext>
            </a:extLst>
          </p:cNvPr>
          <p:cNvSpPr/>
          <p:nvPr/>
        </p:nvSpPr>
        <p:spPr bwMode="auto">
          <a:xfrm>
            <a:off x="3544152" y="2601234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000" dirty="0">
              <a:latin typeface="Verdana" pitchFamily="34" charset="0"/>
            </a:endParaRPr>
          </a:p>
        </p:txBody>
      </p:sp>
      <p:sp>
        <p:nvSpPr>
          <p:cNvPr id="42" name="Flowchart: Process 41">
            <a:extLst>
              <a:ext uri="{FF2B5EF4-FFF2-40B4-BE49-F238E27FC236}">
                <a16:creationId xmlns:a16="http://schemas.microsoft.com/office/drawing/2014/main" id="{FEDFE4E7-AC2E-403A-91E1-979D8D6F2339}"/>
              </a:ext>
            </a:extLst>
          </p:cNvPr>
          <p:cNvSpPr/>
          <p:nvPr/>
        </p:nvSpPr>
        <p:spPr bwMode="auto">
          <a:xfrm>
            <a:off x="3544152" y="3067947"/>
            <a:ext cx="900000" cy="396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Bogie 48T</a:t>
            </a:r>
          </a:p>
        </p:txBody>
      </p:sp>
      <p:sp>
        <p:nvSpPr>
          <p:cNvPr id="43" name="Flowchart: Process 42">
            <a:extLst>
              <a:ext uri="{FF2B5EF4-FFF2-40B4-BE49-F238E27FC236}">
                <a16:creationId xmlns:a16="http://schemas.microsoft.com/office/drawing/2014/main" id="{09BEBA67-4759-4A4F-A957-2FE8F2D4F5E4}"/>
              </a:ext>
            </a:extLst>
          </p:cNvPr>
          <p:cNvSpPr/>
          <p:nvPr/>
        </p:nvSpPr>
        <p:spPr bwMode="auto">
          <a:xfrm>
            <a:off x="3544152" y="3878030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4" name="Flowchart: Process 43">
            <a:extLst>
              <a:ext uri="{FF2B5EF4-FFF2-40B4-BE49-F238E27FC236}">
                <a16:creationId xmlns:a16="http://schemas.microsoft.com/office/drawing/2014/main" id="{3460AE4A-7454-4046-8AB9-4FF1BB7B4D12}"/>
              </a:ext>
            </a:extLst>
          </p:cNvPr>
          <p:cNvSpPr/>
          <p:nvPr/>
        </p:nvSpPr>
        <p:spPr bwMode="auto">
          <a:xfrm>
            <a:off x="3544152" y="3537492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3D3C7C03-B71D-44AC-A08B-06037EC1702C}"/>
              </a:ext>
            </a:extLst>
          </p:cNvPr>
          <p:cNvSpPr/>
          <p:nvPr/>
        </p:nvSpPr>
        <p:spPr bwMode="auto">
          <a:xfrm>
            <a:off x="3544152" y="4341718"/>
            <a:ext cx="900000" cy="54864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800" dirty="0">
                <a:latin typeface="Verdana" pitchFamily="34" charset="0"/>
              </a:rPr>
              <a:t>L1*R1, L2R1, L2R2, L2R3, L3R2, L3R3, L4R2</a:t>
            </a:r>
          </a:p>
        </p:txBody>
      </p:sp>
      <p:sp>
        <p:nvSpPr>
          <p:cNvPr id="46" name="Flowchart: Process 45">
            <a:extLst>
              <a:ext uri="{FF2B5EF4-FFF2-40B4-BE49-F238E27FC236}">
                <a16:creationId xmlns:a16="http://schemas.microsoft.com/office/drawing/2014/main" id="{F1EFCC6B-8CC7-48A4-A1DD-9D789BA57D8F}"/>
              </a:ext>
            </a:extLst>
          </p:cNvPr>
          <p:cNvSpPr/>
          <p:nvPr/>
        </p:nvSpPr>
        <p:spPr bwMode="auto">
          <a:xfrm>
            <a:off x="4484955" y="1194141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7" name="Flowchart: Process 46">
            <a:extLst>
              <a:ext uri="{FF2B5EF4-FFF2-40B4-BE49-F238E27FC236}">
                <a16:creationId xmlns:a16="http://schemas.microsoft.com/office/drawing/2014/main" id="{50899A98-2273-4B66-8DD5-D057B99A69B4}"/>
              </a:ext>
            </a:extLst>
          </p:cNvPr>
          <p:cNvSpPr/>
          <p:nvPr/>
        </p:nvSpPr>
        <p:spPr bwMode="auto">
          <a:xfrm>
            <a:off x="4498805" y="1496179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16 </a:t>
            </a:r>
            <a:r>
              <a:rPr kumimoji="0" lang="en-US" sz="1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CuM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8" name="Flowchart: Process 47">
            <a:extLst>
              <a:ext uri="{FF2B5EF4-FFF2-40B4-BE49-F238E27FC236}">
                <a16:creationId xmlns:a16="http://schemas.microsoft.com/office/drawing/2014/main" id="{39EEB417-7806-444C-8935-B19177206324}"/>
              </a:ext>
            </a:extLst>
          </p:cNvPr>
          <p:cNvSpPr/>
          <p:nvPr/>
        </p:nvSpPr>
        <p:spPr bwMode="auto">
          <a:xfrm>
            <a:off x="4484955" y="1896351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9" name="Flowchart: Process 48">
            <a:extLst>
              <a:ext uri="{FF2B5EF4-FFF2-40B4-BE49-F238E27FC236}">
                <a16:creationId xmlns:a16="http://schemas.microsoft.com/office/drawing/2014/main" id="{66B9606F-4838-4611-B763-7EB1B875BA80}"/>
              </a:ext>
            </a:extLst>
          </p:cNvPr>
          <p:cNvSpPr/>
          <p:nvPr/>
        </p:nvSpPr>
        <p:spPr bwMode="auto">
          <a:xfrm>
            <a:off x="4484955" y="2255713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100" dirty="0">
              <a:latin typeface="Verdana" pitchFamily="34" charset="0"/>
            </a:endParaRPr>
          </a:p>
        </p:txBody>
      </p:sp>
      <p:sp>
        <p:nvSpPr>
          <p:cNvPr id="50" name="Flowchart: Process 49">
            <a:extLst>
              <a:ext uri="{FF2B5EF4-FFF2-40B4-BE49-F238E27FC236}">
                <a16:creationId xmlns:a16="http://schemas.microsoft.com/office/drawing/2014/main" id="{75C0EAA4-6620-4F5E-81D6-E7CF40994D09}"/>
              </a:ext>
            </a:extLst>
          </p:cNvPr>
          <p:cNvSpPr/>
          <p:nvPr/>
        </p:nvSpPr>
        <p:spPr bwMode="auto">
          <a:xfrm>
            <a:off x="4484955" y="2601234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Parabolic L2</a:t>
            </a:r>
          </a:p>
        </p:txBody>
      </p:sp>
      <p:sp>
        <p:nvSpPr>
          <p:cNvPr id="51" name="Flowchart: Process 50">
            <a:extLst>
              <a:ext uri="{FF2B5EF4-FFF2-40B4-BE49-F238E27FC236}">
                <a16:creationId xmlns:a16="http://schemas.microsoft.com/office/drawing/2014/main" id="{D6A01F4F-2477-43F0-9B57-CCCCC40C3935}"/>
              </a:ext>
            </a:extLst>
          </p:cNvPr>
          <p:cNvSpPr/>
          <p:nvPr/>
        </p:nvSpPr>
        <p:spPr bwMode="auto">
          <a:xfrm>
            <a:off x="4484955" y="3067947"/>
            <a:ext cx="900000" cy="403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4" name="Flowchart: Process 53">
            <a:extLst>
              <a:ext uri="{FF2B5EF4-FFF2-40B4-BE49-F238E27FC236}">
                <a16:creationId xmlns:a16="http://schemas.microsoft.com/office/drawing/2014/main" id="{13B08CD7-134A-4CEE-A442-D49556FC68EB}"/>
              </a:ext>
            </a:extLst>
          </p:cNvPr>
          <p:cNvSpPr/>
          <p:nvPr/>
        </p:nvSpPr>
        <p:spPr bwMode="auto">
          <a:xfrm>
            <a:off x="4484955" y="4341718"/>
            <a:ext cx="900000" cy="54864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800" dirty="0">
                <a:latin typeface="Verdana" pitchFamily="34" charset="0"/>
              </a:rPr>
              <a:t>L1*R1, L2R1, L2R2, L2R3, L3R2, L3R3, L4R2</a:t>
            </a:r>
          </a:p>
        </p:txBody>
      </p:sp>
      <p:sp>
        <p:nvSpPr>
          <p:cNvPr id="55" name="Flowchart: Process 54">
            <a:extLst>
              <a:ext uri="{FF2B5EF4-FFF2-40B4-BE49-F238E27FC236}">
                <a16:creationId xmlns:a16="http://schemas.microsoft.com/office/drawing/2014/main" id="{D5CCAD2B-EF51-4AC9-B49D-00A350263073}"/>
              </a:ext>
            </a:extLst>
          </p:cNvPr>
          <p:cNvSpPr/>
          <p:nvPr/>
        </p:nvSpPr>
        <p:spPr bwMode="auto">
          <a:xfrm>
            <a:off x="5425760" y="1194141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6" name="Flowchart: Process 55">
            <a:extLst>
              <a:ext uri="{FF2B5EF4-FFF2-40B4-BE49-F238E27FC236}">
                <a16:creationId xmlns:a16="http://schemas.microsoft.com/office/drawing/2014/main" id="{29E731E0-9C71-4B34-A029-A164CAD2E56C}"/>
              </a:ext>
            </a:extLst>
          </p:cNvPr>
          <p:cNvSpPr/>
          <p:nvPr/>
        </p:nvSpPr>
        <p:spPr bwMode="auto">
          <a:xfrm>
            <a:off x="5439610" y="1496179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20 </a:t>
            </a:r>
            <a:r>
              <a:rPr kumimoji="0" lang="en-US" sz="1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CuM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7" name="Flowchart: Process 56">
            <a:extLst>
              <a:ext uri="{FF2B5EF4-FFF2-40B4-BE49-F238E27FC236}">
                <a16:creationId xmlns:a16="http://schemas.microsoft.com/office/drawing/2014/main" id="{BDE6461B-C27A-468E-9AC8-0F6D15ED43C8}"/>
              </a:ext>
            </a:extLst>
          </p:cNvPr>
          <p:cNvSpPr/>
          <p:nvPr/>
        </p:nvSpPr>
        <p:spPr bwMode="auto">
          <a:xfrm>
            <a:off x="5425760" y="1896351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8" name="Flowchart: Process 57">
            <a:extLst>
              <a:ext uri="{FF2B5EF4-FFF2-40B4-BE49-F238E27FC236}">
                <a16:creationId xmlns:a16="http://schemas.microsoft.com/office/drawing/2014/main" id="{5D7A623B-008B-4ED8-B4EA-7BFBD0AEA30C}"/>
              </a:ext>
            </a:extLst>
          </p:cNvPr>
          <p:cNvSpPr/>
          <p:nvPr/>
        </p:nvSpPr>
        <p:spPr bwMode="auto">
          <a:xfrm>
            <a:off x="5425760" y="2255713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9S1110</a:t>
            </a:r>
          </a:p>
        </p:txBody>
      </p:sp>
      <p:sp>
        <p:nvSpPr>
          <p:cNvPr id="59" name="Flowchart: Process 58">
            <a:extLst>
              <a:ext uri="{FF2B5EF4-FFF2-40B4-BE49-F238E27FC236}">
                <a16:creationId xmlns:a16="http://schemas.microsoft.com/office/drawing/2014/main" id="{A416F272-D4A5-4B11-B77D-599D89FF1F53}"/>
              </a:ext>
            </a:extLst>
          </p:cNvPr>
          <p:cNvSpPr/>
          <p:nvPr/>
        </p:nvSpPr>
        <p:spPr bwMode="auto">
          <a:xfrm>
            <a:off x="5425760" y="2601234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Parabolic &gt;L2</a:t>
            </a:r>
          </a:p>
        </p:txBody>
      </p:sp>
      <p:sp>
        <p:nvSpPr>
          <p:cNvPr id="60" name="Flowchart: Process 59">
            <a:extLst>
              <a:ext uri="{FF2B5EF4-FFF2-40B4-BE49-F238E27FC236}">
                <a16:creationId xmlns:a16="http://schemas.microsoft.com/office/drawing/2014/main" id="{D6D80D63-C7D2-4E34-9EFC-DA272BE3ED20}"/>
              </a:ext>
            </a:extLst>
          </p:cNvPr>
          <p:cNvSpPr/>
          <p:nvPr/>
        </p:nvSpPr>
        <p:spPr bwMode="auto">
          <a:xfrm>
            <a:off x="5425760" y="3067947"/>
            <a:ext cx="900000" cy="403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3" name="Flowchart: Process 62">
            <a:extLst>
              <a:ext uri="{FF2B5EF4-FFF2-40B4-BE49-F238E27FC236}">
                <a16:creationId xmlns:a16="http://schemas.microsoft.com/office/drawing/2014/main" id="{96B32300-BCB3-473B-B24B-ED2797DC7D38}"/>
              </a:ext>
            </a:extLst>
          </p:cNvPr>
          <p:cNvSpPr/>
          <p:nvPr/>
        </p:nvSpPr>
        <p:spPr bwMode="auto">
          <a:xfrm>
            <a:off x="5425760" y="4341720"/>
            <a:ext cx="900000" cy="54864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800" dirty="0">
                <a:latin typeface="Verdana" pitchFamily="34" charset="0"/>
              </a:rPr>
              <a:t>L1*R1, L2R1, L2R2, L2R3, L3R2, L3R3, L4R2, L5R2</a:t>
            </a:r>
          </a:p>
        </p:txBody>
      </p:sp>
      <p:sp>
        <p:nvSpPr>
          <p:cNvPr id="64" name="Flowchart: Process 63">
            <a:extLst>
              <a:ext uri="{FF2B5EF4-FFF2-40B4-BE49-F238E27FC236}">
                <a16:creationId xmlns:a16="http://schemas.microsoft.com/office/drawing/2014/main" id="{04EE7CAB-C1D7-4FB0-80E2-AC7CA9B70353}"/>
              </a:ext>
            </a:extLst>
          </p:cNvPr>
          <p:cNvSpPr/>
          <p:nvPr/>
        </p:nvSpPr>
        <p:spPr bwMode="auto">
          <a:xfrm>
            <a:off x="6366566" y="1194141"/>
            <a:ext cx="900000" cy="253659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5" name="Flowchart: Process 64">
            <a:extLst>
              <a:ext uri="{FF2B5EF4-FFF2-40B4-BE49-F238E27FC236}">
                <a16:creationId xmlns:a16="http://schemas.microsoft.com/office/drawing/2014/main" id="{AFDA8152-F987-461F-8BF9-92BBD7515321}"/>
              </a:ext>
            </a:extLst>
          </p:cNvPr>
          <p:cNvSpPr/>
          <p:nvPr/>
        </p:nvSpPr>
        <p:spPr bwMode="auto">
          <a:xfrm>
            <a:off x="6380416" y="1491862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20 </a:t>
            </a:r>
            <a:r>
              <a:rPr kumimoji="0" lang="en-US" sz="1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CuM</a:t>
            </a:r>
            <a:r>
              <a:rPr kumimoji="0" 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 LWB  </a:t>
            </a:r>
          </a:p>
        </p:txBody>
      </p:sp>
      <p:sp>
        <p:nvSpPr>
          <p:cNvPr id="66" name="Flowchart: Process 65">
            <a:extLst>
              <a:ext uri="{FF2B5EF4-FFF2-40B4-BE49-F238E27FC236}">
                <a16:creationId xmlns:a16="http://schemas.microsoft.com/office/drawing/2014/main" id="{E8DFDD65-994B-43C1-9A63-128B8C7AFD87}"/>
              </a:ext>
            </a:extLst>
          </p:cNvPr>
          <p:cNvSpPr/>
          <p:nvPr/>
        </p:nvSpPr>
        <p:spPr bwMode="auto">
          <a:xfrm>
            <a:off x="6366566" y="1896351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7" name="Flowchart: Process 66">
            <a:extLst>
              <a:ext uri="{FF2B5EF4-FFF2-40B4-BE49-F238E27FC236}">
                <a16:creationId xmlns:a16="http://schemas.microsoft.com/office/drawing/2014/main" id="{E7CC79CB-88EC-49C3-8CBF-A5AA6DBC0C03}"/>
              </a:ext>
            </a:extLst>
          </p:cNvPr>
          <p:cNvSpPr/>
          <p:nvPr/>
        </p:nvSpPr>
        <p:spPr bwMode="auto">
          <a:xfrm>
            <a:off x="6366566" y="2255713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8" name="Flowchart: Process 67">
            <a:extLst>
              <a:ext uri="{FF2B5EF4-FFF2-40B4-BE49-F238E27FC236}">
                <a16:creationId xmlns:a16="http://schemas.microsoft.com/office/drawing/2014/main" id="{AA7B625E-70E7-4639-8265-B88808CAD62F}"/>
              </a:ext>
            </a:extLst>
          </p:cNvPr>
          <p:cNvSpPr/>
          <p:nvPr/>
        </p:nvSpPr>
        <p:spPr bwMode="auto">
          <a:xfrm>
            <a:off x="6366566" y="2601234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9" name="Flowchart: Process 68">
            <a:extLst>
              <a:ext uri="{FF2B5EF4-FFF2-40B4-BE49-F238E27FC236}">
                <a16:creationId xmlns:a16="http://schemas.microsoft.com/office/drawing/2014/main" id="{D4D8C960-3998-4F60-BC88-3273DEFB700F}"/>
              </a:ext>
            </a:extLst>
          </p:cNvPr>
          <p:cNvSpPr/>
          <p:nvPr/>
        </p:nvSpPr>
        <p:spPr bwMode="auto">
          <a:xfrm>
            <a:off x="6366566" y="3067947"/>
            <a:ext cx="900000" cy="403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0" name="Flowchart: Process 69">
            <a:extLst>
              <a:ext uri="{FF2B5EF4-FFF2-40B4-BE49-F238E27FC236}">
                <a16:creationId xmlns:a16="http://schemas.microsoft.com/office/drawing/2014/main" id="{B59AE3F7-9428-465F-B6DA-02948419483D}"/>
              </a:ext>
            </a:extLst>
          </p:cNvPr>
          <p:cNvSpPr/>
          <p:nvPr/>
        </p:nvSpPr>
        <p:spPr bwMode="auto">
          <a:xfrm>
            <a:off x="6366566" y="3878032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2" name="Flowchart: Process 71">
            <a:extLst>
              <a:ext uri="{FF2B5EF4-FFF2-40B4-BE49-F238E27FC236}">
                <a16:creationId xmlns:a16="http://schemas.microsoft.com/office/drawing/2014/main" id="{92A6725A-F503-4158-811C-D8E141D72532}"/>
              </a:ext>
            </a:extLst>
          </p:cNvPr>
          <p:cNvSpPr/>
          <p:nvPr/>
        </p:nvSpPr>
        <p:spPr bwMode="auto">
          <a:xfrm>
            <a:off x="6366566" y="4341720"/>
            <a:ext cx="900000" cy="54864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800" dirty="0">
                <a:latin typeface="Verdana" pitchFamily="34" charset="0"/>
              </a:rPr>
              <a:t>L1*R1, L2R1, L2R2, L2R3, L3R2, L3R3, L4R2, L5R2</a:t>
            </a:r>
          </a:p>
        </p:txBody>
      </p:sp>
      <p:sp>
        <p:nvSpPr>
          <p:cNvPr id="128" name="Flowchart: Process 127">
            <a:extLst>
              <a:ext uri="{FF2B5EF4-FFF2-40B4-BE49-F238E27FC236}">
                <a16:creationId xmlns:a16="http://schemas.microsoft.com/office/drawing/2014/main" id="{AAB4192B-49E5-4006-8EAD-3A4F714AE669}"/>
              </a:ext>
            </a:extLst>
          </p:cNvPr>
          <p:cNvSpPr/>
          <p:nvPr/>
        </p:nvSpPr>
        <p:spPr bwMode="auto">
          <a:xfrm>
            <a:off x="7296148" y="1194136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9" name="Flowchart: Process 128">
            <a:extLst>
              <a:ext uri="{FF2B5EF4-FFF2-40B4-BE49-F238E27FC236}">
                <a16:creationId xmlns:a16="http://schemas.microsoft.com/office/drawing/2014/main" id="{A6A8C1E0-5E12-43A8-A237-ED1939851EBE}"/>
              </a:ext>
            </a:extLst>
          </p:cNvPr>
          <p:cNvSpPr/>
          <p:nvPr/>
        </p:nvSpPr>
        <p:spPr bwMode="auto">
          <a:xfrm>
            <a:off x="7309998" y="1496174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0" name="Flowchart: Process 129">
            <a:extLst>
              <a:ext uri="{FF2B5EF4-FFF2-40B4-BE49-F238E27FC236}">
                <a16:creationId xmlns:a16="http://schemas.microsoft.com/office/drawing/2014/main" id="{4D10E01D-4930-446B-9202-D9653BED8876}"/>
              </a:ext>
            </a:extLst>
          </p:cNvPr>
          <p:cNvSpPr/>
          <p:nvPr/>
        </p:nvSpPr>
        <p:spPr bwMode="auto">
          <a:xfrm>
            <a:off x="7296148" y="1896346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1" name="Flowchart: Process 130">
            <a:extLst>
              <a:ext uri="{FF2B5EF4-FFF2-40B4-BE49-F238E27FC236}">
                <a16:creationId xmlns:a16="http://schemas.microsoft.com/office/drawing/2014/main" id="{6CE47A5A-B142-434B-8CCC-13856FAA9B8A}"/>
              </a:ext>
            </a:extLst>
          </p:cNvPr>
          <p:cNvSpPr/>
          <p:nvPr/>
        </p:nvSpPr>
        <p:spPr bwMode="auto">
          <a:xfrm>
            <a:off x="7296148" y="2255708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2" name="Flowchart: Process 131">
            <a:extLst>
              <a:ext uri="{FF2B5EF4-FFF2-40B4-BE49-F238E27FC236}">
                <a16:creationId xmlns:a16="http://schemas.microsoft.com/office/drawing/2014/main" id="{64E6FE5D-0510-4CB8-980F-5196F70E5B00}"/>
              </a:ext>
            </a:extLst>
          </p:cNvPr>
          <p:cNvSpPr/>
          <p:nvPr/>
        </p:nvSpPr>
        <p:spPr bwMode="auto">
          <a:xfrm>
            <a:off x="7296148" y="2601229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3" name="Flowchart: Process 132">
            <a:extLst>
              <a:ext uri="{FF2B5EF4-FFF2-40B4-BE49-F238E27FC236}">
                <a16:creationId xmlns:a16="http://schemas.microsoft.com/office/drawing/2014/main" id="{7F05FC82-DB3C-447D-9D13-DB91A8D155A4}"/>
              </a:ext>
            </a:extLst>
          </p:cNvPr>
          <p:cNvSpPr/>
          <p:nvPr/>
        </p:nvSpPr>
        <p:spPr bwMode="auto">
          <a:xfrm>
            <a:off x="7296148" y="3067942"/>
            <a:ext cx="900000" cy="403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4" name="Flowchart: Process 133">
            <a:extLst>
              <a:ext uri="{FF2B5EF4-FFF2-40B4-BE49-F238E27FC236}">
                <a16:creationId xmlns:a16="http://schemas.microsoft.com/office/drawing/2014/main" id="{3016892E-0400-4906-B3B3-FE3C8502A0B1}"/>
              </a:ext>
            </a:extLst>
          </p:cNvPr>
          <p:cNvSpPr/>
          <p:nvPr/>
        </p:nvSpPr>
        <p:spPr bwMode="auto">
          <a:xfrm>
            <a:off x="7296148" y="3878027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5" name="Flowchart: Process 134">
            <a:extLst>
              <a:ext uri="{FF2B5EF4-FFF2-40B4-BE49-F238E27FC236}">
                <a16:creationId xmlns:a16="http://schemas.microsoft.com/office/drawing/2014/main" id="{4FC3E928-FA82-4C4E-A521-DBE3BFC85F5B}"/>
              </a:ext>
            </a:extLst>
          </p:cNvPr>
          <p:cNvSpPr/>
          <p:nvPr/>
        </p:nvSpPr>
        <p:spPr bwMode="auto">
          <a:xfrm>
            <a:off x="7296148" y="3537488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6" name="Flowchart: Process 135">
            <a:extLst>
              <a:ext uri="{FF2B5EF4-FFF2-40B4-BE49-F238E27FC236}">
                <a16:creationId xmlns:a16="http://schemas.microsoft.com/office/drawing/2014/main" id="{208E2A67-F6ED-4CD0-B9D1-5FCF2C999FCA}"/>
              </a:ext>
            </a:extLst>
          </p:cNvPr>
          <p:cNvSpPr/>
          <p:nvPr/>
        </p:nvSpPr>
        <p:spPr bwMode="auto">
          <a:xfrm>
            <a:off x="7296148" y="4341713"/>
            <a:ext cx="900000" cy="54864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7" name="Flowchart: Process 136">
            <a:extLst>
              <a:ext uri="{FF2B5EF4-FFF2-40B4-BE49-F238E27FC236}">
                <a16:creationId xmlns:a16="http://schemas.microsoft.com/office/drawing/2014/main" id="{76B8D4CC-96E6-407D-BA68-040D8C556F6E}"/>
              </a:ext>
            </a:extLst>
          </p:cNvPr>
          <p:cNvSpPr/>
          <p:nvPr/>
        </p:nvSpPr>
        <p:spPr bwMode="auto">
          <a:xfrm>
            <a:off x="8236954" y="1194136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8" name="Flowchart: Process 137">
            <a:extLst>
              <a:ext uri="{FF2B5EF4-FFF2-40B4-BE49-F238E27FC236}">
                <a16:creationId xmlns:a16="http://schemas.microsoft.com/office/drawing/2014/main" id="{D836CC92-35D9-47A9-AF85-4186655AAD22}"/>
              </a:ext>
            </a:extLst>
          </p:cNvPr>
          <p:cNvSpPr/>
          <p:nvPr/>
        </p:nvSpPr>
        <p:spPr bwMode="auto">
          <a:xfrm>
            <a:off x="8250804" y="1496174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9" name="Flowchart: Process 138">
            <a:extLst>
              <a:ext uri="{FF2B5EF4-FFF2-40B4-BE49-F238E27FC236}">
                <a16:creationId xmlns:a16="http://schemas.microsoft.com/office/drawing/2014/main" id="{DE53BDCD-0BA0-46FA-8329-1057B55438F3}"/>
              </a:ext>
            </a:extLst>
          </p:cNvPr>
          <p:cNvSpPr/>
          <p:nvPr/>
        </p:nvSpPr>
        <p:spPr bwMode="auto">
          <a:xfrm>
            <a:off x="8250804" y="1915889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0" name="Flowchart: Process 139">
            <a:extLst>
              <a:ext uri="{FF2B5EF4-FFF2-40B4-BE49-F238E27FC236}">
                <a16:creationId xmlns:a16="http://schemas.microsoft.com/office/drawing/2014/main" id="{176166EB-58E1-45A4-AA3F-58C6969CACE2}"/>
              </a:ext>
            </a:extLst>
          </p:cNvPr>
          <p:cNvSpPr/>
          <p:nvPr/>
        </p:nvSpPr>
        <p:spPr bwMode="auto">
          <a:xfrm>
            <a:off x="8236954" y="2255708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1" name="Flowchart: Process 140">
            <a:extLst>
              <a:ext uri="{FF2B5EF4-FFF2-40B4-BE49-F238E27FC236}">
                <a16:creationId xmlns:a16="http://schemas.microsoft.com/office/drawing/2014/main" id="{23C72CAA-766B-48F8-A917-143B388555EB}"/>
              </a:ext>
            </a:extLst>
          </p:cNvPr>
          <p:cNvSpPr/>
          <p:nvPr/>
        </p:nvSpPr>
        <p:spPr bwMode="auto">
          <a:xfrm>
            <a:off x="8236954" y="2601229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2" name="Flowchart: Process 141">
            <a:extLst>
              <a:ext uri="{FF2B5EF4-FFF2-40B4-BE49-F238E27FC236}">
                <a16:creationId xmlns:a16="http://schemas.microsoft.com/office/drawing/2014/main" id="{E3332EBB-FBD9-49D6-BD13-78A1308B21B7}"/>
              </a:ext>
            </a:extLst>
          </p:cNvPr>
          <p:cNvSpPr/>
          <p:nvPr/>
        </p:nvSpPr>
        <p:spPr bwMode="auto">
          <a:xfrm>
            <a:off x="8236954" y="3067942"/>
            <a:ext cx="900000" cy="403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3" name="Flowchart: Process 142">
            <a:extLst>
              <a:ext uri="{FF2B5EF4-FFF2-40B4-BE49-F238E27FC236}">
                <a16:creationId xmlns:a16="http://schemas.microsoft.com/office/drawing/2014/main" id="{73F12300-0E14-4E40-B462-DE4EC607DCFC}"/>
              </a:ext>
            </a:extLst>
          </p:cNvPr>
          <p:cNvSpPr/>
          <p:nvPr/>
        </p:nvSpPr>
        <p:spPr bwMode="auto">
          <a:xfrm>
            <a:off x="8236954" y="3871100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4" name="Flowchart: Process 143">
            <a:extLst>
              <a:ext uri="{FF2B5EF4-FFF2-40B4-BE49-F238E27FC236}">
                <a16:creationId xmlns:a16="http://schemas.microsoft.com/office/drawing/2014/main" id="{240F4B5C-4436-4359-8DE1-AF9747A9086B}"/>
              </a:ext>
            </a:extLst>
          </p:cNvPr>
          <p:cNvSpPr/>
          <p:nvPr/>
        </p:nvSpPr>
        <p:spPr bwMode="auto">
          <a:xfrm>
            <a:off x="8236954" y="3537488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5" name="Flowchart: Process 144">
            <a:extLst>
              <a:ext uri="{FF2B5EF4-FFF2-40B4-BE49-F238E27FC236}">
                <a16:creationId xmlns:a16="http://schemas.microsoft.com/office/drawing/2014/main" id="{27D44244-D69F-4236-980B-675F53CED8DF}"/>
              </a:ext>
            </a:extLst>
          </p:cNvPr>
          <p:cNvSpPr/>
          <p:nvPr/>
        </p:nvSpPr>
        <p:spPr bwMode="auto">
          <a:xfrm>
            <a:off x="8236954" y="4341714"/>
            <a:ext cx="900000" cy="54864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6" name="Flowchart: Process 145">
            <a:extLst>
              <a:ext uri="{FF2B5EF4-FFF2-40B4-BE49-F238E27FC236}">
                <a16:creationId xmlns:a16="http://schemas.microsoft.com/office/drawing/2014/main" id="{A5DE081B-4118-4B38-9A24-EE8DF2646D0E}"/>
              </a:ext>
            </a:extLst>
          </p:cNvPr>
          <p:cNvSpPr/>
          <p:nvPr/>
        </p:nvSpPr>
        <p:spPr bwMode="auto">
          <a:xfrm>
            <a:off x="83127" y="5779515"/>
            <a:ext cx="1440000" cy="457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Applications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7" name="Flowchart: Process 146">
            <a:extLst>
              <a:ext uri="{FF2B5EF4-FFF2-40B4-BE49-F238E27FC236}">
                <a16:creationId xmlns:a16="http://schemas.microsoft.com/office/drawing/2014/main" id="{FF4851DF-3247-4A99-B1C6-C4DE6E4D8E68}"/>
              </a:ext>
            </a:extLst>
          </p:cNvPr>
          <p:cNvSpPr/>
          <p:nvPr/>
        </p:nvSpPr>
        <p:spPr bwMode="auto">
          <a:xfrm>
            <a:off x="1676407" y="5779509"/>
            <a:ext cx="900000" cy="457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8" name="Flowchart: Process 147">
            <a:extLst>
              <a:ext uri="{FF2B5EF4-FFF2-40B4-BE49-F238E27FC236}">
                <a16:creationId xmlns:a16="http://schemas.microsoft.com/office/drawing/2014/main" id="{450EB8C1-BC73-44FA-AD41-B75791923A80}"/>
              </a:ext>
            </a:extLst>
          </p:cNvPr>
          <p:cNvSpPr/>
          <p:nvPr/>
        </p:nvSpPr>
        <p:spPr bwMode="auto">
          <a:xfrm>
            <a:off x="2617207" y="5779509"/>
            <a:ext cx="900000" cy="457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9" name="Flowchart: Process 148">
            <a:extLst>
              <a:ext uri="{FF2B5EF4-FFF2-40B4-BE49-F238E27FC236}">
                <a16:creationId xmlns:a16="http://schemas.microsoft.com/office/drawing/2014/main" id="{C8DEF223-2296-46EC-B0B8-C1521474C092}"/>
              </a:ext>
            </a:extLst>
          </p:cNvPr>
          <p:cNvSpPr/>
          <p:nvPr/>
        </p:nvSpPr>
        <p:spPr bwMode="auto">
          <a:xfrm>
            <a:off x="3558007" y="5779509"/>
            <a:ext cx="900000" cy="457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0" name="Flowchart: Process 149">
            <a:extLst>
              <a:ext uri="{FF2B5EF4-FFF2-40B4-BE49-F238E27FC236}">
                <a16:creationId xmlns:a16="http://schemas.microsoft.com/office/drawing/2014/main" id="{81B6C14D-3D06-454D-889E-92BCDFE38221}"/>
              </a:ext>
            </a:extLst>
          </p:cNvPr>
          <p:cNvSpPr/>
          <p:nvPr/>
        </p:nvSpPr>
        <p:spPr bwMode="auto">
          <a:xfrm>
            <a:off x="4498810" y="5779509"/>
            <a:ext cx="900000" cy="457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1" name="Flowchart: Process 150">
            <a:extLst>
              <a:ext uri="{FF2B5EF4-FFF2-40B4-BE49-F238E27FC236}">
                <a16:creationId xmlns:a16="http://schemas.microsoft.com/office/drawing/2014/main" id="{C716DB5D-E257-4E64-B785-6FF640D58915}"/>
              </a:ext>
            </a:extLst>
          </p:cNvPr>
          <p:cNvSpPr/>
          <p:nvPr/>
        </p:nvSpPr>
        <p:spPr bwMode="auto">
          <a:xfrm>
            <a:off x="5439615" y="5779509"/>
            <a:ext cx="900000" cy="457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2" name="Flowchart: Process 151">
            <a:extLst>
              <a:ext uri="{FF2B5EF4-FFF2-40B4-BE49-F238E27FC236}">
                <a16:creationId xmlns:a16="http://schemas.microsoft.com/office/drawing/2014/main" id="{8C3B87CE-01AA-4D5D-9D18-E12085479D9B}"/>
              </a:ext>
            </a:extLst>
          </p:cNvPr>
          <p:cNvSpPr/>
          <p:nvPr/>
        </p:nvSpPr>
        <p:spPr bwMode="auto">
          <a:xfrm>
            <a:off x="6380421" y="5779509"/>
            <a:ext cx="900000" cy="457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3" name="Flowchart: Process 152">
            <a:extLst>
              <a:ext uri="{FF2B5EF4-FFF2-40B4-BE49-F238E27FC236}">
                <a16:creationId xmlns:a16="http://schemas.microsoft.com/office/drawing/2014/main" id="{9320482C-C6ED-4759-8A86-678C4A66E870}"/>
              </a:ext>
            </a:extLst>
          </p:cNvPr>
          <p:cNvSpPr/>
          <p:nvPr/>
        </p:nvSpPr>
        <p:spPr bwMode="auto">
          <a:xfrm>
            <a:off x="7310003" y="5779504"/>
            <a:ext cx="900000" cy="457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4" name="Flowchart: Process 153">
            <a:extLst>
              <a:ext uri="{FF2B5EF4-FFF2-40B4-BE49-F238E27FC236}">
                <a16:creationId xmlns:a16="http://schemas.microsoft.com/office/drawing/2014/main" id="{40EAB259-BEE7-482F-BCFD-3BCDBC0439F4}"/>
              </a:ext>
            </a:extLst>
          </p:cNvPr>
          <p:cNvSpPr/>
          <p:nvPr/>
        </p:nvSpPr>
        <p:spPr bwMode="auto">
          <a:xfrm>
            <a:off x="8250809" y="5779504"/>
            <a:ext cx="900000" cy="457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4" name="Flowchart: Process 93">
            <a:extLst>
              <a:ext uri="{FF2B5EF4-FFF2-40B4-BE49-F238E27FC236}">
                <a16:creationId xmlns:a16="http://schemas.microsoft.com/office/drawing/2014/main" id="{A9857D24-120E-4A32-84E3-A2F7FB80A921}"/>
              </a:ext>
            </a:extLst>
          </p:cNvPr>
          <p:cNvSpPr/>
          <p:nvPr/>
        </p:nvSpPr>
        <p:spPr bwMode="auto">
          <a:xfrm>
            <a:off x="83122" y="4958623"/>
            <a:ext cx="1440000" cy="540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ULW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5" name="Flowchart: Process 94">
            <a:extLst>
              <a:ext uri="{FF2B5EF4-FFF2-40B4-BE49-F238E27FC236}">
                <a16:creationId xmlns:a16="http://schemas.microsoft.com/office/drawing/2014/main" id="{B0CFD971-37CE-4774-834C-485F15D672FC}"/>
              </a:ext>
            </a:extLst>
          </p:cNvPr>
          <p:cNvSpPr/>
          <p:nvPr/>
        </p:nvSpPr>
        <p:spPr bwMode="auto">
          <a:xfrm>
            <a:off x="1676402" y="4958618"/>
            <a:ext cx="900000" cy="781881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M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CT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U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N -</a:t>
            </a:r>
          </a:p>
        </p:txBody>
      </p:sp>
      <p:sp>
        <p:nvSpPr>
          <p:cNvPr id="96" name="Flowchart: Process 95">
            <a:extLst>
              <a:ext uri="{FF2B5EF4-FFF2-40B4-BE49-F238E27FC236}">
                <a16:creationId xmlns:a16="http://schemas.microsoft.com/office/drawing/2014/main" id="{E4733FE7-3557-4E6F-A16B-AEE4150D3970}"/>
              </a:ext>
            </a:extLst>
          </p:cNvPr>
          <p:cNvSpPr/>
          <p:nvPr/>
        </p:nvSpPr>
        <p:spPr bwMode="auto">
          <a:xfrm>
            <a:off x="2617202" y="4958618"/>
            <a:ext cx="900000" cy="781881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M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CT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U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N -</a:t>
            </a:r>
          </a:p>
        </p:txBody>
      </p:sp>
      <p:sp>
        <p:nvSpPr>
          <p:cNvPr id="97" name="Flowchart: Process 96">
            <a:extLst>
              <a:ext uri="{FF2B5EF4-FFF2-40B4-BE49-F238E27FC236}">
                <a16:creationId xmlns:a16="http://schemas.microsoft.com/office/drawing/2014/main" id="{21CBC2F1-7F96-4F56-A953-A026B5BBE99E}"/>
              </a:ext>
            </a:extLst>
          </p:cNvPr>
          <p:cNvSpPr/>
          <p:nvPr/>
        </p:nvSpPr>
        <p:spPr bwMode="auto">
          <a:xfrm>
            <a:off x="3558002" y="4958618"/>
            <a:ext cx="900000" cy="781881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M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CT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U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N -</a:t>
            </a:r>
          </a:p>
        </p:txBody>
      </p:sp>
      <p:sp>
        <p:nvSpPr>
          <p:cNvPr id="98" name="Flowchart: Process 97">
            <a:extLst>
              <a:ext uri="{FF2B5EF4-FFF2-40B4-BE49-F238E27FC236}">
                <a16:creationId xmlns:a16="http://schemas.microsoft.com/office/drawing/2014/main" id="{5B5CBA8D-A375-4544-B69C-3BEB3F190B27}"/>
              </a:ext>
            </a:extLst>
          </p:cNvPr>
          <p:cNvSpPr/>
          <p:nvPr/>
        </p:nvSpPr>
        <p:spPr bwMode="auto">
          <a:xfrm>
            <a:off x="4498805" y="4958618"/>
            <a:ext cx="900000" cy="781881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M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CT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U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N -</a:t>
            </a:r>
          </a:p>
        </p:txBody>
      </p:sp>
      <p:sp>
        <p:nvSpPr>
          <p:cNvPr id="99" name="Flowchart: Process 98">
            <a:extLst>
              <a:ext uri="{FF2B5EF4-FFF2-40B4-BE49-F238E27FC236}">
                <a16:creationId xmlns:a16="http://schemas.microsoft.com/office/drawing/2014/main" id="{708BCC96-4E9C-4F7C-833B-8344390BC760}"/>
              </a:ext>
            </a:extLst>
          </p:cNvPr>
          <p:cNvSpPr/>
          <p:nvPr/>
        </p:nvSpPr>
        <p:spPr bwMode="auto">
          <a:xfrm>
            <a:off x="5439610" y="4958618"/>
            <a:ext cx="900000" cy="781881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M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CT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U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N -</a:t>
            </a:r>
          </a:p>
        </p:txBody>
      </p:sp>
      <p:sp>
        <p:nvSpPr>
          <p:cNvPr id="100" name="Flowchart: Process 99">
            <a:extLst>
              <a:ext uri="{FF2B5EF4-FFF2-40B4-BE49-F238E27FC236}">
                <a16:creationId xmlns:a16="http://schemas.microsoft.com/office/drawing/2014/main" id="{3DAB8218-FCD8-44EF-A415-0D42E38BD0D4}"/>
              </a:ext>
            </a:extLst>
          </p:cNvPr>
          <p:cNvSpPr/>
          <p:nvPr/>
        </p:nvSpPr>
        <p:spPr bwMode="auto">
          <a:xfrm>
            <a:off x="6380416" y="4958618"/>
            <a:ext cx="900000" cy="781881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M -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CT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U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N -</a:t>
            </a:r>
          </a:p>
        </p:txBody>
      </p:sp>
      <p:sp>
        <p:nvSpPr>
          <p:cNvPr id="101" name="Flowchart: Process 100">
            <a:extLst>
              <a:ext uri="{FF2B5EF4-FFF2-40B4-BE49-F238E27FC236}">
                <a16:creationId xmlns:a16="http://schemas.microsoft.com/office/drawing/2014/main" id="{5B92DC58-02AE-4E09-B2B8-64C464AC9F15}"/>
              </a:ext>
            </a:extLst>
          </p:cNvPr>
          <p:cNvSpPr/>
          <p:nvPr/>
        </p:nvSpPr>
        <p:spPr bwMode="auto">
          <a:xfrm>
            <a:off x="7309998" y="4958613"/>
            <a:ext cx="900000" cy="781881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M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CT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U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N -</a:t>
            </a:r>
          </a:p>
        </p:txBody>
      </p:sp>
      <p:sp>
        <p:nvSpPr>
          <p:cNvPr id="102" name="Flowchart: Process 101">
            <a:extLst>
              <a:ext uri="{FF2B5EF4-FFF2-40B4-BE49-F238E27FC236}">
                <a16:creationId xmlns:a16="http://schemas.microsoft.com/office/drawing/2014/main" id="{B3312245-352E-463F-B46F-0B014194EFF5}"/>
              </a:ext>
            </a:extLst>
          </p:cNvPr>
          <p:cNvSpPr/>
          <p:nvPr/>
        </p:nvSpPr>
        <p:spPr bwMode="auto">
          <a:xfrm>
            <a:off x="8250804" y="4958613"/>
            <a:ext cx="900000" cy="781881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M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CT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U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N -</a:t>
            </a:r>
          </a:p>
        </p:txBody>
      </p:sp>
      <p:sp>
        <p:nvSpPr>
          <p:cNvPr id="103" name="Flowchart: Process 102">
            <a:extLst>
              <a:ext uri="{FF2B5EF4-FFF2-40B4-BE49-F238E27FC236}">
                <a16:creationId xmlns:a16="http://schemas.microsoft.com/office/drawing/2014/main" id="{37ED3DAD-039C-47A1-A9F0-CA7CC5C09403}"/>
              </a:ext>
            </a:extLst>
          </p:cNvPr>
          <p:cNvSpPr/>
          <p:nvPr/>
        </p:nvSpPr>
        <p:spPr bwMode="auto">
          <a:xfrm>
            <a:off x="5436984" y="3873680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4" name="Flowchart: Process 103">
            <a:extLst>
              <a:ext uri="{FF2B5EF4-FFF2-40B4-BE49-F238E27FC236}">
                <a16:creationId xmlns:a16="http://schemas.microsoft.com/office/drawing/2014/main" id="{8157BEB6-B805-48DC-AF35-D78FD41D2B92}"/>
              </a:ext>
            </a:extLst>
          </p:cNvPr>
          <p:cNvSpPr/>
          <p:nvPr/>
        </p:nvSpPr>
        <p:spPr bwMode="auto">
          <a:xfrm>
            <a:off x="4484955" y="3873679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New FES</a:t>
            </a:r>
          </a:p>
        </p:txBody>
      </p:sp>
      <p:sp>
        <p:nvSpPr>
          <p:cNvPr id="105" name="Flowchart: Process 104">
            <a:extLst>
              <a:ext uri="{FF2B5EF4-FFF2-40B4-BE49-F238E27FC236}">
                <a16:creationId xmlns:a16="http://schemas.microsoft.com/office/drawing/2014/main" id="{8D4EC993-4EE6-4BE2-91BE-93FD3CA51D91}"/>
              </a:ext>
            </a:extLst>
          </p:cNvPr>
          <p:cNvSpPr/>
          <p:nvPr/>
        </p:nvSpPr>
        <p:spPr bwMode="auto">
          <a:xfrm>
            <a:off x="4484950" y="3536935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effectLst/>
              <a:latin typeface="Verdana" pitchFamily="34" charset="0"/>
            </a:endParaRPr>
          </a:p>
        </p:txBody>
      </p:sp>
      <p:sp>
        <p:nvSpPr>
          <p:cNvPr id="106" name="Flowchart: Process 105">
            <a:extLst>
              <a:ext uri="{FF2B5EF4-FFF2-40B4-BE49-F238E27FC236}">
                <a16:creationId xmlns:a16="http://schemas.microsoft.com/office/drawing/2014/main" id="{F4AD42A0-BBD5-4D36-8741-462E6496B525}"/>
              </a:ext>
            </a:extLst>
          </p:cNvPr>
          <p:cNvSpPr/>
          <p:nvPr/>
        </p:nvSpPr>
        <p:spPr bwMode="auto">
          <a:xfrm>
            <a:off x="5425760" y="3537493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000" dirty="0">
              <a:latin typeface="Verdana" pitchFamily="34" charset="0"/>
            </a:endParaRPr>
          </a:p>
        </p:txBody>
      </p:sp>
      <p:sp>
        <p:nvSpPr>
          <p:cNvPr id="107" name="Flowchart: Process 106">
            <a:extLst>
              <a:ext uri="{FF2B5EF4-FFF2-40B4-BE49-F238E27FC236}">
                <a16:creationId xmlns:a16="http://schemas.microsoft.com/office/drawing/2014/main" id="{11485987-CAF9-4A7E-AD8A-83ECDE4A47EE}"/>
              </a:ext>
            </a:extLst>
          </p:cNvPr>
          <p:cNvSpPr/>
          <p:nvPr/>
        </p:nvSpPr>
        <p:spPr bwMode="auto">
          <a:xfrm>
            <a:off x="6366566" y="3537493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000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205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ACBCAC9-45AC-45D7-9E0E-5E84215FF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1" y="0"/>
            <a:ext cx="6336704" cy="828328"/>
          </a:xfrm>
        </p:spPr>
        <p:txBody>
          <a:bodyPr/>
          <a:lstStyle/>
          <a:p>
            <a:r>
              <a:rPr lang="en-US" dirty="0"/>
              <a:t>MBP Models – 6X4 Tipper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9C1000-07B3-4AB7-916D-451FA5D9A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994" y="3945061"/>
            <a:ext cx="5493967" cy="18665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FFFACC-4D7F-4A69-A9C4-5A1336DE4C8D}"/>
              </a:ext>
            </a:extLst>
          </p:cNvPr>
          <p:cNvSpPr txBox="1"/>
          <p:nvPr/>
        </p:nvSpPr>
        <p:spPr>
          <a:xfrm>
            <a:off x="557705" y="1297997"/>
            <a:ext cx="8215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L1*R1-L2R3 -	H6-200HP, 6MT86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L3, L4	N4-250HP, 9S1110, 8mm Frame, Bogie suspension </a:t>
            </a:r>
          </a:p>
        </p:txBody>
      </p:sp>
    </p:spTree>
    <p:extLst>
      <p:ext uri="{BB962C8B-B14F-4D97-AF65-F5344CB8AC3E}">
        <p14:creationId xmlns:p14="http://schemas.microsoft.com/office/powerpoint/2010/main" val="6948910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E983E-403E-4CD3-B55C-10FFD5763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MBP Models – 4X2 Tractor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438EF749-CD2C-4827-AA5E-C47335D35BCA}"/>
              </a:ext>
            </a:extLst>
          </p:cNvPr>
          <p:cNvSpPr/>
          <p:nvPr/>
        </p:nvSpPr>
        <p:spPr bwMode="auto">
          <a:xfrm>
            <a:off x="69272" y="1194146"/>
            <a:ext cx="144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Sub-Segment</a:t>
            </a: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5F433DF3-46A7-492C-92E9-9D908D0CE479}"/>
              </a:ext>
            </a:extLst>
          </p:cNvPr>
          <p:cNvSpPr/>
          <p:nvPr/>
        </p:nvSpPr>
        <p:spPr bwMode="auto">
          <a:xfrm>
            <a:off x="69272" y="1500600"/>
            <a:ext cx="144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Loading Span</a:t>
            </a: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22E5A903-E5E7-4FE5-AD07-4557A19F1B8A}"/>
              </a:ext>
            </a:extLst>
          </p:cNvPr>
          <p:cNvSpPr/>
          <p:nvPr/>
        </p:nvSpPr>
        <p:spPr bwMode="auto">
          <a:xfrm>
            <a:off x="69272" y="1828810"/>
            <a:ext cx="144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Engine Power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849ABAFE-3AFD-446D-BB75-E2EB3997A978}"/>
              </a:ext>
            </a:extLst>
          </p:cNvPr>
          <p:cNvSpPr/>
          <p:nvPr/>
        </p:nvSpPr>
        <p:spPr bwMode="auto">
          <a:xfrm>
            <a:off x="69272" y="2141417"/>
            <a:ext cx="144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GB </a:t>
            </a:r>
            <a:r>
              <a:rPr kumimoji="0" lang="en-US" sz="1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Config’n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06B0B088-8D03-419A-A16F-CF8A0B3E9281}"/>
              </a:ext>
            </a:extLst>
          </p:cNvPr>
          <p:cNvSpPr/>
          <p:nvPr/>
        </p:nvSpPr>
        <p:spPr bwMode="auto">
          <a:xfrm>
            <a:off x="69272" y="2881795"/>
            <a:ext cx="144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Suspension-</a:t>
            </a:r>
            <a:r>
              <a:rPr lang="en-US" sz="1100" dirty="0" err="1">
                <a:latin typeface="Verdana" pitchFamily="34" charset="0"/>
              </a:rPr>
              <a:t>Frt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B135EDA7-2D21-49EF-9D16-B6FD964C29AC}"/>
              </a:ext>
            </a:extLst>
          </p:cNvPr>
          <p:cNvSpPr/>
          <p:nvPr/>
        </p:nvSpPr>
        <p:spPr bwMode="auto">
          <a:xfrm>
            <a:off x="69272" y="3317336"/>
            <a:ext cx="144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Suspension-Rear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8C370EE2-4E61-454E-BF09-3DA78E6E35E7}"/>
              </a:ext>
            </a:extLst>
          </p:cNvPr>
          <p:cNvSpPr/>
          <p:nvPr/>
        </p:nvSpPr>
        <p:spPr bwMode="auto">
          <a:xfrm>
            <a:off x="69272" y="4126994"/>
            <a:ext cx="144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Cab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4D3BA197-27C7-4CFE-A719-E4325A6C4853}"/>
              </a:ext>
            </a:extLst>
          </p:cNvPr>
          <p:cNvSpPr/>
          <p:nvPr/>
        </p:nvSpPr>
        <p:spPr bwMode="auto">
          <a:xfrm>
            <a:off x="69272" y="3780168"/>
            <a:ext cx="144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Fuel Tank</a:t>
            </a:r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EAA9548A-C751-4F38-BCA1-13DAAE48DF24}"/>
              </a:ext>
            </a:extLst>
          </p:cNvPr>
          <p:cNvSpPr/>
          <p:nvPr/>
        </p:nvSpPr>
        <p:spPr bwMode="auto">
          <a:xfrm>
            <a:off x="69272" y="4565146"/>
            <a:ext cx="144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Load Road</a:t>
            </a:r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C811FC39-0AAE-4EA8-9C18-9CE6E827DD2E}"/>
              </a:ext>
            </a:extLst>
          </p:cNvPr>
          <p:cNvSpPr/>
          <p:nvPr/>
        </p:nvSpPr>
        <p:spPr bwMode="auto">
          <a:xfrm>
            <a:off x="1662552" y="1194141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4X2 40T</a:t>
            </a:r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82FB8A3C-0816-4640-AC4A-7DEE1B74E394}"/>
              </a:ext>
            </a:extLst>
          </p:cNvPr>
          <p:cNvSpPr/>
          <p:nvPr/>
        </p:nvSpPr>
        <p:spPr bwMode="auto">
          <a:xfrm>
            <a:off x="1662552" y="1500595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32ft LS</a:t>
            </a:r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65BF083A-9D5A-4801-8E19-65DB8881B8E0}"/>
              </a:ext>
            </a:extLst>
          </p:cNvPr>
          <p:cNvSpPr/>
          <p:nvPr/>
        </p:nvSpPr>
        <p:spPr bwMode="auto">
          <a:xfrm>
            <a:off x="1662552" y="1828805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200HP H6</a:t>
            </a:r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716125F4-F395-47F7-BFF7-BEFCD12D0958}"/>
              </a:ext>
            </a:extLst>
          </p:cNvPr>
          <p:cNvSpPr/>
          <p:nvPr/>
        </p:nvSpPr>
        <p:spPr bwMode="auto">
          <a:xfrm>
            <a:off x="1662552" y="2141412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3" name="Flowchart: Process 22">
            <a:extLst>
              <a:ext uri="{FF2B5EF4-FFF2-40B4-BE49-F238E27FC236}">
                <a16:creationId xmlns:a16="http://schemas.microsoft.com/office/drawing/2014/main" id="{2A8D86E2-F619-48C8-9308-54B03F6E4352}"/>
              </a:ext>
            </a:extLst>
          </p:cNvPr>
          <p:cNvSpPr/>
          <p:nvPr/>
        </p:nvSpPr>
        <p:spPr bwMode="auto">
          <a:xfrm>
            <a:off x="1662552" y="2881790"/>
            <a:ext cx="900000" cy="3990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SemiEllipt</a:t>
            </a:r>
            <a:r>
              <a:rPr kumimoji="0" 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 </a:t>
            </a:r>
            <a:r>
              <a:rPr lang="en-US" sz="1000" dirty="0">
                <a:latin typeface="Verdana" pitchFamily="34" charset="0"/>
              </a:rPr>
              <a:t>7000kg</a:t>
            </a: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F3780975-B3B3-414F-9C8B-B0D49B78B307}"/>
              </a:ext>
            </a:extLst>
          </p:cNvPr>
          <p:cNvSpPr/>
          <p:nvPr/>
        </p:nvSpPr>
        <p:spPr bwMode="auto">
          <a:xfrm>
            <a:off x="1662552" y="3317331"/>
            <a:ext cx="900000" cy="403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Semi Ellipt</a:t>
            </a:r>
            <a:r>
              <a:rPr lang="en-US" sz="1000" dirty="0">
                <a:latin typeface="Verdana" pitchFamily="34" charset="0"/>
              </a:rPr>
              <a:t> 11500kg</a:t>
            </a: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E01ABC9F-7FF3-4A3F-8911-3DCC85E56FE8}"/>
              </a:ext>
            </a:extLst>
          </p:cNvPr>
          <p:cNvSpPr/>
          <p:nvPr/>
        </p:nvSpPr>
        <p:spPr bwMode="auto">
          <a:xfrm>
            <a:off x="1662552" y="4123951"/>
            <a:ext cx="900000" cy="396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G91 S</a:t>
            </a:r>
          </a:p>
        </p:txBody>
      </p:sp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D6F59DDB-9624-4078-BFF6-E069C4E76C23}"/>
              </a:ext>
            </a:extLst>
          </p:cNvPr>
          <p:cNvSpPr/>
          <p:nvPr/>
        </p:nvSpPr>
        <p:spPr bwMode="auto">
          <a:xfrm>
            <a:off x="1662552" y="3783199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C8F51334-724C-4B74-9910-8D7A99FE0623}"/>
              </a:ext>
            </a:extLst>
          </p:cNvPr>
          <p:cNvSpPr/>
          <p:nvPr/>
        </p:nvSpPr>
        <p:spPr bwMode="auto">
          <a:xfrm>
            <a:off x="1648691" y="4558141"/>
            <a:ext cx="913861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L1*R1</a:t>
            </a:r>
          </a:p>
        </p:txBody>
      </p:sp>
      <p:sp>
        <p:nvSpPr>
          <p:cNvPr id="28" name="Flowchart: Process 27">
            <a:extLst>
              <a:ext uri="{FF2B5EF4-FFF2-40B4-BE49-F238E27FC236}">
                <a16:creationId xmlns:a16="http://schemas.microsoft.com/office/drawing/2014/main" id="{6DF4719D-F2E1-4AE1-B7F5-8538E988625C}"/>
              </a:ext>
            </a:extLst>
          </p:cNvPr>
          <p:cNvSpPr/>
          <p:nvPr/>
        </p:nvSpPr>
        <p:spPr bwMode="auto">
          <a:xfrm>
            <a:off x="2603352" y="1194141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4X2 46T</a:t>
            </a:r>
          </a:p>
        </p:txBody>
      </p:sp>
      <p:sp>
        <p:nvSpPr>
          <p:cNvPr id="29" name="Flowchart: Process 28">
            <a:extLst>
              <a:ext uri="{FF2B5EF4-FFF2-40B4-BE49-F238E27FC236}">
                <a16:creationId xmlns:a16="http://schemas.microsoft.com/office/drawing/2014/main" id="{E466374B-FE9D-42B0-999E-D4632D7A56E9}"/>
              </a:ext>
            </a:extLst>
          </p:cNvPr>
          <p:cNvSpPr/>
          <p:nvPr/>
        </p:nvSpPr>
        <p:spPr bwMode="auto">
          <a:xfrm>
            <a:off x="2603352" y="1500595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36ft LS</a:t>
            </a:r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A9F22922-06B5-4731-A9F6-D60291F6E182}"/>
              </a:ext>
            </a:extLst>
          </p:cNvPr>
          <p:cNvSpPr/>
          <p:nvPr/>
        </p:nvSpPr>
        <p:spPr bwMode="auto">
          <a:xfrm>
            <a:off x="2603352" y="1828805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250HP N4</a:t>
            </a:r>
          </a:p>
        </p:txBody>
      </p:sp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635B6D43-88B2-42FA-9EF1-86E571459D7A}"/>
              </a:ext>
            </a:extLst>
          </p:cNvPr>
          <p:cNvSpPr/>
          <p:nvPr/>
        </p:nvSpPr>
        <p:spPr bwMode="auto">
          <a:xfrm>
            <a:off x="2603352" y="2881790"/>
            <a:ext cx="900000" cy="3990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 err="1">
                <a:latin typeface="Verdana" pitchFamily="34" charset="0"/>
              </a:rPr>
              <a:t>SemiEllipt</a:t>
            </a:r>
            <a:r>
              <a:rPr lang="en-US" sz="1000" dirty="0">
                <a:latin typeface="Verdana" pitchFamily="34" charset="0"/>
              </a:rPr>
              <a:t> 8000kg</a:t>
            </a:r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C28F5115-AACB-4E31-95B2-F86D7A01FA1E}"/>
              </a:ext>
            </a:extLst>
          </p:cNvPr>
          <p:cNvSpPr/>
          <p:nvPr/>
        </p:nvSpPr>
        <p:spPr bwMode="auto">
          <a:xfrm>
            <a:off x="2603352" y="3317331"/>
            <a:ext cx="900000" cy="403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Semi Ellipt 16000kg</a:t>
            </a:r>
          </a:p>
        </p:txBody>
      </p: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151610C7-53AC-4BCD-83D1-AEBCB2299FAE}"/>
              </a:ext>
            </a:extLst>
          </p:cNvPr>
          <p:cNvSpPr/>
          <p:nvPr/>
        </p:nvSpPr>
        <p:spPr bwMode="auto">
          <a:xfrm>
            <a:off x="2603352" y="4123951"/>
            <a:ext cx="900000" cy="396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WIM Eco/ Std</a:t>
            </a:r>
          </a:p>
        </p:txBody>
      </p:sp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68318809-EC54-4355-B928-98DE704DEF7C}"/>
              </a:ext>
            </a:extLst>
          </p:cNvPr>
          <p:cNvSpPr/>
          <p:nvPr/>
        </p:nvSpPr>
        <p:spPr bwMode="auto">
          <a:xfrm>
            <a:off x="2603352" y="3783200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300 </a:t>
            </a:r>
            <a:r>
              <a:rPr kumimoji="0" lang="en-US" sz="1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litres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6" name="Flowchart: Process 35">
            <a:extLst>
              <a:ext uri="{FF2B5EF4-FFF2-40B4-BE49-F238E27FC236}">
                <a16:creationId xmlns:a16="http://schemas.microsoft.com/office/drawing/2014/main" id="{630C1F01-04A1-46D8-933D-8C85E4D458EA}"/>
              </a:ext>
            </a:extLst>
          </p:cNvPr>
          <p:cNvSpPr/>
          <p:nvPr/>
        </p:nvSpPr>
        <p:spPr bwMode="auto">
          <a:xfrm>
            <a:off x="2603352" y="4565145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800" dirty="0">
                <a:latin typeface="Verdana" pitchFamily="34" charset="0"/>
              </a:rPr>
              <a:t>L1*R1, L2R1 </a:t>
            </a:r>
          </a:p>
        </p:txBody>
      </p:sp>
      <p:sp>
        <p:nvSpPr>
          <p:cNvPr id="37" name="Flowchart: Process 36">
            <a:extLst>
              <a:ext uri="{FF2B5EF4-FFF2-40B4-BE49-F238E27FC236}">
                <a16:creationId xmlns:a16="http://schemas.microsoft.com/office/drawing/2014/main" id="{B758C7B7-4979-45C2-8456-80EDF9A210BC}"/>
              </a:ext>
            </a:extLst>
          </p:cNvPr>
          <p:cNvSpPr/>
          <p:nvPr/>
        </p:nvSpPr>
        <p:spPr bwMode="auto">
          <a:xfrm>
            <a:off x="3544152" y="1194141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8" name="Flowchart: Process 37">
            <a:extLst>
              <a:ext uri="{FF2B5EF4-FFF2-40B4-BE49-F238E27FC236}">
                <a16:creationId xmlns:a16="http://schemas.microsoft.com/office/drawing/2014/main" id="{994C6BAE-68B5-4B8A-B903-E9EEB8398BC0}"/>
              </a:ext>
            </a:extLst>
          </p:cNvPr>
          <p:cNvSpPr/>
          <p:nvPr/>
        </p:nvSpPr>
        <p:spPr bwMode="auto">
          <a:xfrm>
            <a:off x="3544152" y="1500595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40ft LS</a:t>
            </a:r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4519C469-5D74-4FF0-A3F0-0A101D3865FD}"/>
              </a:ext>
            </a:extLst>
          </p:cNvPr>
          <p:cNvSpPr/>
          <p:nvPr/>
        </p:nvSpPr>
        <p:spPr bwMode="auto">
          <a:xfrm>
            <a:off x="3544152" y="1828805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1C78CC05-9267-47BA-A94A-134604BCD411}"/>
              </a:ext>
            </a:extLst>
          </p:cNvPr>
          <p:cNvSpPr/>
          <p:nvPr/>
        </p:nvSpPr>
        <p:spPr bwMode="auto">
          <a:xfrm>
            <a:off x="3544152" y="2141412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9S 1110</a:t>
            </a:r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72EFC8E8-C968-46EC-8FD0-CDFFB30F7DF7}"/>
              </a:ext>
            </a:extLst>
          </p:cNvPr>
          <p:cNvSpPr/>
          <p:nvPr/>
        </p:nvSpPr>
        <p:spPr bwMode="auto">
          <a:xfrm>
            <a:off x="3544152" y="2881790"/>
            <a:ext cx="900000" cy="3990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Parabolic 7000kg</a:t>
            </a:r>
          </a:p>
        </p:txBody>
      </p:sp>
      <p:sp>
        <p:nvSpPr>
          <p:cNvPr id="42" name="Flowchart: Process 41">
            <a:extLst>
              <a:ext uri="{FF2B5EF4-FFF2-40B4-BE49-F238E27FC236}">
                <a16:creationId xmlns:a16="http://schemas.microsoft.com/office/drawing/2014/main" id="{FEDFE4E7-AC2E-403A-91E1-979D8D6F2339}"/>
              </a:ext>
            </a:extLst>
          </p:cNvPr>
          <p:cNvSpPr/>
          <p:nvPr/>
        </p:nvSpPr>
        <p:spPr bwMode="auto">
          <a:xfrm>
            <a:off x="3544152" y="3317331"/>
            <a:ext cx="900000" cy="403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3" name="Flowchart: Process 42">
            <a:extLst>
              <a:ext uri="{FF2B5EF4-FFF2-40B4-BE49-F238E27FC236}">
                <a16:creationId xmlns:a16="http://schemas.microsoft.com/office/drawing/2014/main" id="{09BEBA67-4759-4A4F-A957-2FE8F2D4F5E4}"/>
              </a:ext>
            </a:extLst>
          </p:cNvPr>
          <p:cNvSpPr/>
          <p:nvPr/>
        </p:nvSpPr>
        <p:spPr bwMode="auto">
          <a:xfrm>
            <a:off x="3544152" y="4123951"/>
            <a:ext cx="900000" cy="396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WSM Eco/ Std/ </a:t>
            </a:r>
            <a:r>
              <a:rPr kumimoji="0" lang="en-US" sz="1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Dlx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4" name="Flowchart: Process 43">
            <a:extLst>
              <a:ext uri="{FF2B5EF4-FFF2-40B4-BE49-F238E27FC236}">
                <a16:creationId xmlns:a16="http://schemas.microsoft.com/office/drawing/2014/main" id="{3460AE4A-7454-4046-8AB9-4FF1BB7B4D12}"/>
              </a:ext>
            </a:extLst>
          </p:cNvPr>
          <p:cNvSpPr/>
          <p:nvPr/>
        </p:nvSpPr>
        <p:spPr bwMode="auto">
          <a:xfrm>
            <a:off x="3544152" y="3783199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375</a:t>
            </a: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 </a:t>
            </a:r>
            <a:r>
              <a:rPr kumimoji="0" lang="en-US" sz="1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litres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3D3C7C03-B71D-44AC-A08B-06037EC1702C}"/>
              </a:ext>
            </a:extLst>
          </p:cNvPr>
          <p:cNvSpPr/>
          <p:nvPr/>
        </p:nvSpPr>
        <p:spPr bwMode="auto">
          <a:xfrm>
            <a:off x="3544152" y="4566856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6" name="Flowchart: Process 45">
            <a:extLst>
              <a:ext uri="{FF2B5EF4-FFF2-40B4-BE49-F238E27FC236}">
                <a16:creationId xmlns:a16="http://schemas.microsoft.com/office/drawing/2014/main" id="{F1EFCC6B-8CC7-48A4-A1DD-9D789BA57D8F}"/>
              </a:ext>
            </a:extLst>
          </p:cNvPr>
          <p:cNvSpPr/>
          <p:nvPr/>
        </p:nvSpPr>
        <p:spPr bwMode="auto">
          <a:xfrm>
            <a:off x="4484955" y="1194141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7" name="Flowchart: Process 46">
            <a:extLst>
              <a:ext uri="{FF2B5EF4-FFF2-40B4-BE49-F238E27FC236}">
                <a16:creationId xmlns:a16="http://schemas.microsoft.com/office/drawing/2014/main" id="{50899A98-2273-4B66-8DD5-D057B99A69B4}"/>
              </a:ext>
            </a:extLst>
          </p:cNvPr>
          <p:cNvSpPr/>
          <p:nvPr/>
        </p:nvSpPr>
        <p:spPr bwMode="auto">
          <a:xfrm>
            <a:off x="4484955" y="1500595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8" name="Flowchart: Process 47">
            <a:extLst>
              <a:ext uri="{FF2B5EF4-FFF2-40B4-BE49-F238E27FC236}">
                <a16:creationId xmlns:a16="http://schemas.microsoft.com/office/drawing/2014/main" id="{39EEB417-7806-444C-8935-B19177206324}"/>
              </a:ext>
            </a:extLst>
          </p:cNvPr>
          <p:cNvSpPr/>
          <p:nvPr/>
        </p:nvSpPr>
        <p:spPr bwMode="auto">
          <a:xfrm>
            <a:off x="4484955" y="1828805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9" name="Flowchart: Process 48">
            <a:extLst>
              <a:ext uri="{FF2B5EF4-FFF2-40B4-BE49-F238E27FC236}">
                <a16:creationId xmlns:a16="http://schemas.microsoft.com/office/drawing/2014/main" id="{66B9606F-4838-4611-B763-7EB1B875BA80}"/>
              </a:ext>
            </a:extLst>
          </p:cNvPr>
          <p:cNvSpPr/>
          <p:nvPr/>
        </p:nvSpPr>
        <p:spPr bwMode="auto">
          <a:xfrm>
            <a:off x="4484955" y="2141412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0" name="Flowchart: Process 49">
            <a:extLst>
              <a:ext uri="{FF2B5EF4-FFF2-40B4-BE49-F238E27FC236}">
                <a16:creationId xmlns:a16="http://schemas.microsoft.com/office/drawing/2014/main" id="{75C0EAA4-6620-4F5E-81D6-E7CF40994D09}"/>
              </a:ext>
            </a:extLst>
          </p:cNvPr>
          <p:cNvSpPr/>
          <p:nvPr/>
        </p:nvSpPr>
        <p:spPr bwMode="auto">
          <a:xfrm>
            <a:off x="4484955" y="2881790"/>
            <a:ext cx="900000" cy="3990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Parabolic </a:t>
            </a:r>
            <a:r>
              <a:rPr lang="en-US" sz="1000" dirty="0">
                <a:latin typeface="Verdana" pitchFamily="34" charset="0"/>
              </a:rPr>
              <a:t>8000kg</a:t>
            </a: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1" name="Flowchart: Process 50">
            <a:extLst>
              <a:ext uri="{FF2B5EF4-FFF2-40B4-BE49-F238E27FC236}">
                <a16:creationId xmlns:a16="http://schemas.microsoft.com/office/drawing/2014/main" id="{D6A01F4F-2477-43F0-9B57-CCCCC40C3935}"/>
              </a:ext>
            </a:extLst>
          </p:cNvPr>
          <p:cNvSpPr/>
          <p:nvPr/>
        </p:nvSpPr>
        <p:spPr bwMode="auto">
          <a:xfrm>
            <a:off x="4484955" y="3317331"/>
            <a:ext cx="900000" cy="403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2" name="Flowchart: Process 51">
            <a:extLst>
              <a:ext uri="{FF2B5EF4-FFF2-40B4-BE49-F238E27FC236}">
                <a16:creationId xmlns:a16="http://schemas.microsoft.com/office/drawing/2014/main" id="{00E2F6BC-2783-4958-A9E4-C2B15C7A47E9}"/>
              </a:ext>
            </a:extLst>
          </p:cNvPr>
          <p:cNvSpPr/>
          <p:nvPr/>
        </p:nvSpPr>
        <p:spPr bwMode="auto">
          <a:xfrm>
            <a:off x="4484955" y="4123950"/>
            <a:ext cx="900000" cy="396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New FES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3" name="Flowchart: Process 52">
            <a:extLst>
              <a:ext uri="{FF2B5EF4-FFF2-40B4-BE49-F238E27FC236}">
                <a16:creationId xmlns:a16="http://schemas.microsoft.com/office/drawing/2014/main" id="{F1AACC62-CE87-47EE-999C-9825D4C639D4}"/>
              </a:ext>
            </a:extLst>
          </p:cNvPr>
          <p:cNvSpPr/>
          <p:nvPr/>
        </p:nvSpPr>
        <p:spPr bwMode="auto">
          <a:xfrm>
            <a:off x="4484950" y="3782641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effectLst/>
              <a:latin typeface="Verdana" pitchFamily="34" charset="0"/>
            </a:endParaRPr>
          </a:p>
        </p:txBody>
      </p:sp>
      <p:sp>
        <p:nvSpPr>
          <p:cNvPr id="54" name="Flowchart: Process 53">
            <a:extLst>
              <a:ext uri="{FF2B5EF4-FFF2-40B4-BE49-F238E27FC236}">
                <a16:creationId xmlns:a16="http://schemas.microsoft.com/office/drawing/2014/main" id="{13B08CD7-134A-4CEE-A442-D49556FC68EB}"/>
              </a:ext>
            </a:extLst>
          </p:cNvPr>
          <p:cNvSpPr/>
          <p:nvPr/>
        </p:nvSpPr>
        <p:spPr bwMode="auto">
          <a:xfrm>
            <a:off x="4484955" y="4566856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5" name="Flowchart: Process 54">
            <a:extLst>
              <a:ext uri="{FF2B5EF4-FFF2-40B4-BE49-F238E27FC236}">
                <a16:creationId xmlns:a16="http://schemas.microsoft.com/office/drawing/2014/main" id="{D5CCAD2B-EF51-4AC9-B49D-00A350263073}"/>
              </a:ext>
            </a:extLst>
          </p:cNvPr>
          <p:cNvSpPr/>
          <p:nvPr/>
        </p:nvSpPr>
        <p:spPr bwMode="auto">
          <a:xfrm>
            <a:off x="5425760" y="1194141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6" name="Flowchart: Process 55">
            <a:extLst>
              <a:ext uri="{FF2B5EF4-FFF2-40B4-BE49-F238E27FC236}">
                <a16:creationId xmlns:a16="http://schemas.microsoft.com/office/drawing/2014/main" id="{29E731E0-9C71-4B34-A029-A164CAD2E56C}"/>
              </a:ext>
            </a:extLst>
          </p:cNvPr>
          <p:cNvSpPr/>
          <p:nvPr/>
        </p:nvSpPr>
        <p:spPr bwMode="auto">
          <a:xfrm>
            <a:off x="5425760" y="1500595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7" name="Flowchart: Process 56">
            <a:extLst>
              <a:ext uri="{FF2B5EF4-FFF2-40B4-BE49-F238E27FC236}">
                <a16:creationId xmlns:a16="http://schemas.microsoft.com/office/drawing/2014/main" id="{BDE6461B-C27A-468E-9AC8-0F6D15ED43C8}"/>
              </a:ext>
            </a:extLst>
          </p:cNvPr>
          <p:cNvSpPr/>
          <p:nvPr/>
        </p:nvSpPr>
        <p:spPr bwMode="auto">
          <a:xfrm>
            <a:off x="5425760" y="1828805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8" name="Flowchart: Process 57">
            <a:extLst>
              <a:ext uri="{FF2B5EF4-FFF2-40B4-BE49-F238E27FC236}">
                <a16:creationId xmlns:a16="http://schemas.microsoft.com/office/drawing/2014/main" id="{5D7A623B-008B-4ED8-B4EA-7BFBD0AEA30C}"/>
              </a:ext>
            </a:extLst>
          </p:cNvPr>
          <p:cNvSpPr/>
          <p:nvPr/>
        </p:nvSpPr>
        <p:spPr bwMode="auto">
          <a:xfrm>
            <a:off x="5425760" y="2141412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9" name="Flowchart: Process 58">
            <a:extLst>
              <a:ext uri="{FF2B5EF4-FFF2-40B4-BE49-F238E27FC236}">
                <a16:creationId xmlns:a16="http://schemas.microsoft.com/office/drawing/2014/main" id="{A416F272-D4A5-4B11-B77D-599D89FF1F53}"/>
              </a:ext>
            </a:extLst>
          </p:cNvPr>
          <p:cNvSpPr/>
          <p:nvPr/>
        </p:nvSpPr>
        <p:spPr bwMode="auto">
          <a:xfrm>
            <a:off x="5425760" y="2881790"/>
            <a:ext cx="900000" cy="3990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Parabolic 10500kg</a:t>
            </a:r>
          </a:p>
        </p:txBody>
      </p:sp>
      <p:sp>
        <p:nvSpPr>
          <p:cNvPr id="60" name="Flowchart: Process 59">
            <a:extLst>
              <a:ext uri="{FF2B5EF4-FFF2-40B4-BE49-F238E27FC236}">
                <a16:creationId xmlns:a16="http://schemas.microsoft.com/office/drawing/2014/main" id="{D6D80D63-C7D2-4E34-9EFC-DA272BE3ED20}"/>
              </a:ext>
            </a:extLst>
          </p:cNvPr>
          <p:cNvSpPr/>
          <p:nvPr/>
        </p:nvSpPr>
        <p:spPr bwMode="auto">
          <a:xfrm>
            <a:off x="5425760" y="3317331"/>
            <a:ext cx="900000" cy="403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1" name="Flowchart: Process 60">
            <a:extLst>
              <a:ext uri="{FF2B5EF4-FFF2-40B4-BE49-F238E27FC236}">
                <a16:creationId xmlns:a16="http://schemas.microsoft.com/office/drawing/2014/main" id="{72F4BD2B-EA51-4D4E-9B4B-9B3B18FB8097}"/>
              </a:ext>
            </a:extLst>
          </p:cNvPr>
          <p:cNvSpPr/>
          <p:nvPr/>
        </p:nvSpPr>
        <p:spPr bwMode="auto">
          <a:xfrm>
            <a:off x="5425760" y="4123951"/>
            <a:ext cx="900000" cy="396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2" name="Flowchart: Process 61">
            <a:extLst>
              <a:ext uri="{FF2B5EF4-FFF2-40B4-BE49-F238E27FC236}">
                <a16:creationId xmlns:a16="http://schemas.microsoft.com/office/drawing/2014/main" id="{BAD46F60-01B6-4CA7-829D-ABB61BDED3C3}"/>
              </a:ext>
            </a:extLst>
          </p:cNvPr>
          <p:cNvSpPr/>
          <p:nvPr/>
        </p:nvSpPr>
        <p:spPr bwMode="auto">
          <a:xfrm>
            <a:off x="5425760" y="3783199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000" dirty="0">
              <a:latin typeface="Verdana" pitchFamily="34" charset="0"/>
            </a:endParaRPr>
          </a:p>
        </p:txBody>
      </p:sp>
      <p:sp>
        <p:nvSpPr>
          <p:cNvPr id="63" name="Flowchart: Process 62">
            <a:extLst>
              <a:ext uri="{FF2B5EF4-FFF2-40B4-BE49-F238E27FC236}">
                <a16:creationId xmlns:a16="http://schemas.microsoft.com/office/drawing/2014/main" id="{96B32300-BCB3-473B-B24B-ED2797DC7D38}"/>
              </a:ext>
            </a:extLst>
          </p:cNvPr>
          <p:cNvSpPr/>
          <p:nvPr/>
        </p:nvSpPr>
        <p:spPr bwMode="auto">
          <a:xfrm>
            <a:off x="5425760" y="4566856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4" name="Flowchart: Process 63">
            <a:extLst>
              <a:ext uri="{FF2B5EF4-FFF2-40B4-BE49-F238E27FC236}">
                <a16:creationId xmlns:a16="http://schemas.microsoft.com/office/drawing/2014/main" id="{04EE7CAB-C1D7-4FB0-80E2-AC7CA9B70353}"/>
              </a:ext>
            </a:extLst>
          </p:cNvPr>
          <p:cNvSpPr/>
          <p:nvPr/>
        </p:nvSpPr>
        <p:spPr bwMode="auto">
          <a:xfrm>
            <a:off x="6366566" y="1194141"/>
            <a:ext cx="900000" cy="253659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5" name="Flowchart: Process 64">
            <a:extLst>
              <a:ext uri="{FF2B5EF4-FFF2-40B4-BE49-F238E27FC236}">
                <a16:creationId xmlns:a16="http://schemas.microsoft.com/office/drawing/2014/main" id="{AFDA8152-F987-461F-8BF9-92BBD7515321}"/>
              </a:ext>
            </a:extLst>
          </p:cNvPr>
          <p:cNvSpPr/>
          <p:nvPr/>
        </p:nvSpPr>
        <p:spPr bwMode="auto">
          <a:xfrm>
            <a:off x="6366566" y="1500595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6" name="Flowchart: Process 65">
            <a:extLst>
              <a:ext uri="{FF2B5EF4-FFF2-40B4-BE49-F238E27FC236}">
                <a16:creationId xmlns:a16="http://schemas.microsoft.com/office/drawing/2014/main" id="{E8DFDD65-994B-43C1-9A63-128B8C7AFD87}"/>
              </a:ext>
            </a:extLst>
          </p:cNvPr>
          <p:cNvSpPr/>
          <p:nvPr/>
        </p:nvSpPr>
        <p:spPr bwMode="auto">
          <a:xfrm>
            <a:off x="6366566" y="1828805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7" name="Flowchart: Process 66">
            <a:extLst>
              <a:ext uri="{FF2B5EF4-FFF2-40B4-BE49-F238E27FC236}">
                <a16:creationId xmlns:a16="http://schemas.microsoft.com/office/drawing/2014/main" id="{E7CC79CB-88EC-49C3-8CBF-A5AA6DBC0C03}"/>
              </a:ext>
            </a:extLst>
          </p:cNvPr>
          <p:cNvSpPr/>
          <p:nvPr/>
        </p:nvSpPr>
        <p:spPr bwMode="auto">
          <a:xfrm>
            <a:off x="6366566" y="2141412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8" name="Flowchart: Process 67">
            <a:extLst>
              <a:ext uri="{FF2B5EF4-FFF2-40B4-BE49-F238E27FC236}">
                <a16:creationId xmlns:a16="http://schemas.microsoft.com/office/drawing/2014/main" id="{AA7B625E-70E7-4639-8265-B88808CAD62F}"/>
              </a:ext>
            </a:extLst>
          </p:cNvPr>
          <p:cNvSpPr/>
          <p:nvPr/>
        </p:nvSpPr>
        <p:spPr bwMode="auto">
          <a:xfrm>
            <a:off x="6366566" y="2881790"/>
            <a:ext cx="900000" cy="396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9" name="Flowchart: Process 68">
            <a:extLst>
              <a:ext uri="{FF2B5EF4-FFF2-40B4-BE49-F238E27FC236}">
                <a16:creationId xmlns:a16="http://schemas.microsoft.com/office/drawing/2014/main" id="{D4D8C960-3998-4F60-BC88-3273DEFB700F}"/>
              </a:ext>
            </a:extLst>
          </p:cNvPr>
          <p:cNvSpPr/>
          <p:nvPr/>
        </p:nvSpPr>
        <p:spPr bwMode="auto">
          <a:xfrm>
            <a:off x="6366566" y="3317331"/>
            <a:ext cx="900000" cy="403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0" name="Flowchart: Process 69">
            <a:extLst>
              <a:ext uri="{FF2B5EF4-FFF2-40B4-BE49-F238E27FC236}">
                <a16:creationId xmlns:a16="http://schemas.microsoft.com/office/drawing/2014/main" id="{B59AE3F7-9428-465F-B6DA-02948419483D}"/>
              </a:ext>
            </a:extLst>
          </p:cNvPr>
          <p:cNvSpPr/>
          <p:nvPr/>
        </p:nvSpPr>
        <p:spPr bwMode="auto">
          <a:xfrm>
            <a:off x="6366566" y="4123952"/>
            <a:ext cx="900000" cy="396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1" name="Flowchart: Process 70">
            <a:extLst>
              <a:ext uri="{FF2B5EF4-FFF2-40B4-BE49-F238E27FC236}">
                <a16:creationId xmlns:a16="http://schemas.microsoft.com/office/drawing/2014/main" id="{243B7572-682B-4563-8B23-81F1C2760596}"/>
              </a:ext>
            </a:extLst>
          </p:cNvPr>
          <p:cNvSpPr/>
          <p:nvPr/>
        </p:nvSpPr>
        <p:spPr bwMode="auto">
          <a:xfrm>
            <a:off x="6366566" y="3783199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000" dirty="0">
              <a:latin typeface="Verdana" pitchFamily="34" charset="0"/>
            </a:endParaRPr>
          </a:p>
        </p:txBody>
      </p:sp>
      <p:sp>
        <p:nvSpPr>
          <p:cNvPr id="72" name="Flowchart: Process 71">
            <a:extLst>
              <a:ext uri="{FF2B5EF4-FFF2-40B4-BE49-F238E27FC236}">
                <a16:creationId xmlns:a16="http://schemas.microsoft.com/office/drawing/2014/main" id="{92A6725A-F503-4158-811C-D8E141D72532}"/>
              </a:ext>
            </a:extLst>
          </p:cNvPr>
          <p:cNvSpPr/>
          <p:nvPr/>
        </p:nvSpPr>
        <p:spPr bwMode="auto">
          <a:xfrm>
            <a:off x="6366566" y="4566856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8" name="Flowchart: Process 127">
            <a:extLst>
              <a:ext uri="{FF2B5EF4-FFF2-40B4-BE49-F238E27FC236}">
                <a16:creationId xmlns:a16="http://schemas.microsoft.com/office/drawing/2014/main" id="{AAB4192B-49E5-4006-8EAD-3A4F714AE669}"/>
              </a:ext>
            </a:extLst>
          </p:cNvPr>
          <p:cNvSpPr/>
          <p:nvPr/>
        </p:nvSpPr>
        <p:spPr bwMode="auto">
          <a:xfrm>
            <a:off x="7296148" y="1194136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9" name="Flowchart: Process 128">
            <a:extLst>
              <a:ext uri="{FF2B5EF4-FFF2-40B4-BE49-F238E27FC236}">
                <a16:creationId xmlns:a16="http://schemas.microsoft.com/office/drawing/2014/main" id="{A6A8C1E0-5E12-43A8-A237-ED1939851EBE}"/>
              </a:ext>
            </a:extLst>
          </p:cNvPr>
          <p:cNvSpPr/>
          <p:nvPr/>
        </p:nvSpPr>
        <p:spPr bwMode="auto">
          <a:xfrm>
            <a:off x="7296148" y="1500590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0" name="Flowchart: Process 129">
            <a:extLst>
              <a:ext uri="{FF2B5EF4-FFF2-40B4-BE49-F238E27FC236}">
                <a16:creationId xmlns:a16="http://schemas.microsoft.com/office/drawing/2014/main" id="{4D10E01D-4930-446B-9202-D9653BED8876}"/>
              </a:ext>
            </a:extLst>
          </p:cNvPr>
          <p:cNvSpPr/>
          <p:nvPr/>
        </p:nvSpPr>
        <p:spPr bwMode="auto">
          <a:xfrm>
            <a:off x="7296148" y="1828800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1" name="Flowchart: Process 130">
            <a:extLst>
              <a:ext uri="{FF2B5EF4-FFF2-40B4-BE49-F238E27FC236}">
                <a16:creationId xmlns:a16="http://schemas.microsoft.com/office/drawing/2014/main" id="{6CE47A5A-B142-434B-8CCC-13856FAA9B8A}"/>
              </a:ext>
            </a:extLst>
          </p:cNvPr>
          <p:cNvSpPr/>
          <p:nvPr/>
        </p:nvSpPr>
        <p:spPr bwMode="auto">
          <a:xfrm>
            <a:off x="7296148" y="2141407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2" name="Flowchart: Process 131">
            <a:extLst>
              <a:ext uri="{FF2B5EF4-FFF2-40B4-BE49-F238E27FC236}">
                <a16:creationId xmlns:a16="http://schemas.microsoft.com/office/drawing/2014/main" id="{64E6FE5D-0510-4CB8-980F-5196F70E5B00}"/>
              </a:ext>
            </a:extLst>
          </p:cNvPr>
          <p:cNvSpPr/>
          <p:nvPr/>
        </p:nvSpPr>
        <p:spPr bwMode="auto">
          <a:xfrm>
            <a:off x="7296148" y="2881785"/>
            <a:ext cx="900000" cy="396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3" name="Flowchart: Process 132">
            <a:extLst>
              <a:ext uri="{FF2B5EF4-FFF2-40B4-BE49-F238E27FC236}">
                <a16:creationId xmlns:a16="http://schemas.microsoft.com/office/drawing/2014/main" id="{7F05FC82-DB3C-447D-9D13-DB91A8D155A4}"/>
              </a:ext>
            </a:extLst>
          </p:cNvPr>
          <p:cNvSpPr/>
          <p:nvPr/>
        </p:nvSpPr>
        <p:spPr bwMode="auto">
          <a:xfrm>
            <a:off x="7296148" y="3317326"/>
            <a:ext cx="900000" cy="403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4" name="Flowchart: Process 133">
            <a:extLst>
              <a:ext uri="{FF2B5EF4-FFF2-40B4-BE49-F238E27FC236}">
                <a16:creationId xmlns:a16="http://schemas.microsoft.com/office/drawing/2014/main" id="{3016892E-0400-4906-B3B3-FE3C8502A0B1}"/>
              </a:ext>
            </a:extLst>
          </p:cNvPr>
          <p:cNvSpPr/>
          <p:nvPr/>
        </p:nvSpPr>
        <p:spPr bwMode="auto">
          <a:xfrm>
            <a:off x="7296148" y="4123947"/>
            <a:ext cx="900000" cy="396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5" name="Flowchart: Process 134">
            <a:extLst>
              <a:ext uri="{FF2B5EF4-FFF2-40B4-BE49-F238E27FC236}">
                <a16:creationId xmlns:a16="http://schemas.microsoft.com/office/drawing/2014/main" id="{4FC3E928-FA82-4C4E-A521-DBE3BFC85F5B}"/>
              </a:ext>
            </a:extLst>
          </p:cNvPr>
          <p:cNvSpPr/>
          <p:nvPr/>
        </p:nvSpPr>
        <p:spPr bwMode="auto">
          <a:xfrm>
            <a:off x="7296148" y="3783195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6" name="Flowchart: Process 135">
            <a:extLst>
              <a:ext uri="{FF2B5EF4-FFF2-40B4-BE49-F238E27FC236}">
                <a16:creationId xmlns:a16="http://schemas.microsoft.com/office/drawing/2014/main" id="{208E2A67-F6ED-4CD0-B9D1-5FCF2C999FCA}"/>
              </a:ext>
            </a:extLst>
          </p:cNvPr>
          <p:cNvSpPr/>
          <p:nvPr/>
        </p:nvSpPr>
        <p:spPr bwMode="auto">
          <a:xfrm>
            <a:off x="7296148" y="4566851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7" name="Flowchart: Process 136">
            <a:extLst>
              <a:ext uri="{FF2B5EF4-FFF2-40B4-BE49-F238E27FC236}">
                <a16:creationId xmlns:a16="http://schemas.microsoft.com/office/drawing/2014/main" id="{76B8D4CC-96E6-407D-BA68-040D8C556F6E}"/>
              </a:ext>
            </a:extLst>
          </p:cNvPr>
          <p:cNvSpPr/>
          <p:nvPr/>
        </p:nvSpPr>
        <p:spPr bwMode="auto">
          <a:xfrm>
            <a:off x="8236954" y="1194136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8" name="Flowchart: Process 137">
            <a:extLst>
              <a:ext uri="{FF2B5EF4-FFF2-40B4-BE49-F238E27FC236}">
                <a16:creationId xmlns:a16="http://schemas.microsoft.com/office/drawing/2014/main" id="{D836CC92-35D9-47A9-AF85-4186655AAD22}"/>
              </a:ext>
            </a:extLst>
          </p:cNvPr>
          <p:cNvSpPr/>
          <p:nvPr/>
        </p:nvSpPr>
        <p:spPr bwMode="auto">
          <a:xfrm>
            <a:off x="8236954" y="1500590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9" name="Flowchart: Process 138">
            <a:extLst>
              <a:ext uri="{FF2B5EF4-FFF2-40B4-BE49-F238E27FC236}">
                <a16:creationId xmlns:a16="http://schemas.microsoft.com/office/drawing/2014/main" id="{DE53BDCD-0BA0-46FA-8329-1057B55438F3}"/>
              </a:ext>
            </a:extLst>
          </p:cNvPr>
          <p:cNvSpPr/>
          <p:nvPr/>
        </p:nvSpPr>
        <p:spPr bwMode="auto">
          <a:xfrm>
            <a:off x="8236954" y="1828800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0" name="Flowchart: Process 139">
            <a:extLst>
              <a:ext uri="{FF2B5EF4-FFF2-40B4-BE49-F238E27FC236}">
                <a16:creationId xmlns:a16="http://schemas.microsoft.com/office/drawing/2014/main" id="{176166EB-58E1-45A4-AA3F-58C6969CACE2}"/>
              </a:ext>
            </a:extLst>
          </p:cNvPr>
          <p:cNvSpPr/>
          <p:nvPr/>
        </p:nvSpPr>
        <p:spPr bwMode="auto">
          <a:xfrm>
            <a:off x="8236954" y="2141407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1" name="Flowchart: Process 140">
            <a:extLst>
              <a:ext uri="{FF2B5EF4-FFF2-40B4-BE49-F238E27FC236}">
                <a16:creationId xmlns:a16="http://schemas.microsoft.com/office/drawing/2014/main" id="{23C72CAA-766B-48F8-A917-143B388555EB}"/>
              </a:ext>
            </a:extLst>
          </p:cNvPr>
          <p:cNvSpPr/>
          <p:nvPr/>
        </p:nvSpPr>
        <p:spPr bwMode="auto">
          <a:xfrm>
            <a:off x="8236954" y="2881785"/>
            <a:ext cx="900000" cy="396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2" name="Flowchart: Process 141">
            <a:extLst>
              <a:ext uri="{FF2B5EF4-FFF2-40B4-BE49-F238E27FC236}">
                <a16:creationId xmlns:a16="http://schemas.microsoft.com/office/drawing/2014/main" id="{E3332EBB-FBD9-49D6-BD13-78A1308B21B7}"/>
              </a:ext>
            </a:extLst>
          </p:cNvPr>
          <p:cNvSpPr/>
          <p:nvPr/>
        </p:nvSpPr>
        <p:spPr bwMode="auto">
          <a:xfrm>
            <a:off x="8236954" y="3317326"/>
            <a:ext cx="900000" cy="403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3" name="Flowchart: Process 142">
            <a:extLst>
              <a:ext uri="{FF2B5EF4-FFF2-40B4-BE49-F238E27FC236}">
                <a16:creationId xmlns:a16="http://schemas.microsoft.com/office/drawing/2014/main" id="{73F12300-0E14-4E40-B462-DE4EC607DCFC}"/>
              </a:ext>
            </a:extLst>
          </p:cNvPr>
          <p:cNvSpPr/>
          <p:nvPr/>
        </p:nvSpPr>
        <p:spPr bwMode="auto">
          <a:xfrm>
            <a:off x="8236954" y="4123947"/>
            <a:ext cx="900000" cy="396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4" name="Flowchart: Process 143">
            <a:extLst>
              <a:ext uri="{FF2B5EF4-FFF2-40B4-BE49-F238E27FC236}">
                <a16:creationId xmlns:a16="http://schemas.microsoft.com/office/drawing/2014/main" id="{240F4B5C-4436-4359-8DE1-AF9747A9086B}"/>
              </a:ext>
            </a:extLst>
          </p:cNvPr>
          <p:cNvSpPr/>
          <p:nvPr/>
        </p:nvSpPr>
        <p:spPr bwMode="auto">
          <a:xfrm>
            <a:off x="8236954" y="3783195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5" name="Flowchart: Process 144">
            <a:extLst>
              <a:ext uri="{FF2B5EF4-FFF2-40B4-BE49-F238E27FC236}">
                <a16:creationId xmlns:a16="http://schemas.microsoft.com/office/drawing/2014/main" id="{27D44244-D69F-4236-980B-675F53CED8DF}"/>
              </a:ext>
            </a:extLst>
          </p:cNvPr>
          <p:cNvSpPr/>
          <p:nvPr/>
        </p:nvSpPr>
        <p:spPr bwMode="auto">
          <a:xfrm>
            <a:off x="8236954" y="4566851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6" name="Flowchart: Process 145">
            <a:extLst>
              <a:ext uri="{FF2B5EF4-FFF2-40B4-BE49-F238E27FC236}">
                <a16:creationId xmlns:a16="http://schemas.microsoft.com/office/drawing/2014/main" id="{A5DE081B-4118-4B38-9A24-EE8DF2646D0E}"/>
              </a:ext>
            </a:extLst>
          </p:cNvPr>
          <p:cNvSpPr/>
          <p:nvPr/>
        </p:nvSpPr>
        <p:spPr bwMode="auto">
          <a:xfrm>
            <a:off x="69272" y="5692925"/>
            <a:ext cx="1440000" cy="540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Applications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7" name="Flowchart: Process 146">
            <a:extLst>
              <a:ext uri="{FF2B5EF4-FFF2-40B4-BE49-F238E27FC236}">
                <a16:creationId xmlns:a16="http://schemas.microsoft.com/office/drawing/2014/main" id="{FF4851DF-3247-4A99-B1C6-C4DE6E4D8E68}"/>
              </a:ext>
            </a:extLst>
          </p:cNvPr>
          <p:cNvSpPr/>
          <p:nvPr/>
        </p:nvSpPr>
        <p:spPr bwMode="auto">
          <a:xfrm>
            <a:off x="1662552" y="5692919"/>
            <a:ext cx="900000" cy="540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8" name="Flowchart: Process 147">
            <a:extLst>
              <a:ext uri="{FF2B5EF4-FFF2-40B4-BE49-F238E27FC236}">
                <a16:creationId xmlns:a16="http://schemas.microsoft.com/office/drawing/2014/main" id="{450EB8C1-BC73-44FA-AD41-B75791923A80}"/>
              </a:ext>
            </a:extLst>
          </p:cNvPr>
          <p:cNvSpPr/>
          <p:nvPr/>
        </p:nvSpPr>
        <p:spPr bwMode="auto">
          <a:xfrm>
            <a:off x="2603352" y="5692919"/>
            <a:ext cx="900000" cy="540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9" name="Flowchart: Process 148">
            <a:extLst>
              <a:ext uri="{FF2B5EF4-FFF2-40B4-BE49-F238E27FC236}">
                <a16:creationId xmlns:a16="http://schemas.microsoft.com/office/drawing/2014/main" id="{C8DEF223-2296-46EC-B0B8-C1521474C092}"/>
              </a:ext>
            </a:extLst>
          </p:cNvPr>
          <p:cNvSpPr/>
          <p:nvPr/>
        </p:nvSpPr>
        <p:spPr bwMode="auto">
          <a:xfrm>
            <a:off x="3544152" y="5692919"/>
            <a:ext cx="900000" cy="540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0" name="Flowchart: Process 149">
            <a:extLst>
              <a:ext uri="{FF2B5EF4-FFF2-40B4-BE49-F238E27FC236}">
                <a16:creationId xmlns:a16="http://schemas.microsoft.com/office/drawing/2014/main" id="{81B6C14D-3D06-454D-889E-92BCDFE38221}"/>
              </a:ext>
            </a:extLst>
          </p:cNvPr>
          <p:cNvSpPr/>
          <p:nvPr/>
        </p:nvSpPr>
        <p:spPr bwMode="auto">
          <a:xfrm>
            <a:off x="4484955" y="5692919"/>
            <a:ext cx="900000" cy="540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1" name="Flowchart: Process 150">
            <a:extLst>
              <a:ext uri="{FF2B5EF4-FFF2-40B4-BE49-F238E27FC236}">
                <a16:creationId xmlns:a16="http://schemas.microsoft.com/office/drawing/2014/main" id="{C716DB5D-E257-4E64-B785-6FF640D58915}"/>
              </a:ext>
            </a:extLst>
          </p:cNvPr>
          <p:cNvSpPr/>
          <p:nvPr/>
        </p:nvSpPr>
        <p:spPr bwMode="auto">
          <a:xfrm>
            <a:off x="5425760" y="5692919"/>
            <a:ext cx="900000" cy="540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2" name="Flowchart: Process 151">
            <a:extLst>
              <a:ext uri="{FF2B5EF4-FFF2-40B4-BE49-F238E27FC236}">
                <a16:creationId xmlns:a16="http://schemas.microsoft.com/office/drawing/2014/main" id="{8C3B87CE-01AA-4D5D-9D18-E12085479D9B}"/>
              </a:ext>
            </a:extLst>
          </p:cNvPr>
          <p:cNvSpPr/>
          <p:nvPr/>
        </p:nvSpPr>
        <p:spPr bwMode="auto">
          <a:xfrm>
            <a:off x="6366566" y="5692919"/>
            <a:ext cx="900000" cy="540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3" name="Flowchart: Process 152">
            <a:extLst>
              <a:ext uri="{FF2B5EF4-FFF2-40B4-BE49-F238E27FC236}">
                <a16:creationId xmlns:a16="http://schemas.microsoft.com/office/drawing/2014/main" id="{9320482C-C6ED-4759-8A86-678C4A66E870}"/>
              </a:ext>
            </a:extLst>
          </p:cNvPr>
          <p:cNvSpPr/>
          <p:nvPr/>
        </p:nvSpPr>
        <p:spPr bwMode="auto">
          <a:xfrm>
            <a:off x="7296148" y="5692914"/>
            <a:ext cx="900000" cy="540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4" name="Flowchart: Process 153">
            <a:extLst>
              <a:ext uri="{FF2B5EF4-FFF2-40B4-BE49-F238E27FC236}">
                <a16:creationId xmlns:a16="http://schemas.microsoft.com/office/drawing/2014/main" id="{40EAB259-BEE7-482F-BCFD-3BCDBC0439F4}"/>
              </a:ext>
            </a:extLst>
          </p:cNvPr>
          <p:cNvSpPr/>
          <p:nvPr/>
        </p:nvSpPr>
        <p:spPr bwMode="auto">
          <a:xfrm>
            <a:off x="8236954" y="5692914"/>
            <a:ext cx="900000" cy="540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4" name="Flowchart: Process 93">
            <a:extLst>
              <a:ext uri="{FF2B5EF4-FFF2-40B4-BE49-F238E27FC236}">
                <a16:creationId xmlns:a16="http://schemas.microsoft.com/office/drawing/2014/main" id="{1018A579-EA44-450E-90EC-1C43CC5BE30C}"/>
              </a:ext>
            </a:extLst>
          </p:cNvPr>
          <p:cNvSpPr/>
          <p:nvPr/>
        </p:nvSpPr>
        <p:spPr bwMode="auto">
          <a:xfrm>
            <a:off x="69267" y="4878958"/>
            <a:ext cx="1440000" cy="540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ULW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5" name="Flowchart: Process 94">
            <a:extLst>
              <a:ext uri="{FF2B5EF4-FFF2-40B4-BE49-F238E27FC236}">
                <a16:creationId xmlns:a16="http://schemas.microsoft.com/office/drawing/2014/main" id="{F4A31F49-E709-4B25-8503-151E1B6CDA8E}"/>
              </a:ext>
            </a:extLst>
          </p:cNvPr>
          <p:cNvSpPr/>
          <p:nvPr/>
        </p:nvSpPr>
        <p:spPr bwMode="auto">
          <a:xfrm>
            <a:off x="1662547" y="4878953"/>
            <a:ext cx="900000" cy="781881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M –6309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CT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U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B – </a:t>
            </a:r>
          </a:p>
        </p:txBody>
      </p:sp>
      <p:sp>
        <p:nvSpPr>
          <p:cNvPr id="96" name="Flowchart: Process 95">
            <a:extLst>
              <a:ext uri="{FF2B5EF4-FFF2-40B4-BE49-F238E27FC236}">
                <a16:creationId xmlns:a16="http://schemas.microsoft.com/office/drawing/2014/main" id="{86D1A140-F26E-4826-BD7B-CD2032176C33}"/>
              </a:ext>
            </a:extLst>
          </p:cNvPr>
          <p:cNvSpPr/>
          <p:nvPr/>
        </p:nvSpPr>
        <p:spPr bwMode="auto">
          <a:xfrm>
            <a:off x="2603347" y="4878953"/>
            <a:ext cx="900000" cy="781881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M –6543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CT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U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N -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7" name="Flowchart: Process 96">
            <a:extLst>
              <a:ext uri="{FF2B5EF4-FFF2-40B4-BE49-F238E27FC236}">
                <a16:creationId xmlns:a16="http://schemas.microsoft.com/office/drawing/2014/main" id="{3E22D9D4-5ED9-4FEF-B7CC-ED64B166A63B}"/>
              </a:ext>
            </a:extLst>
          </p:cNvPr>
          <p:cNvSpPr/>
          <p:nvPr/>
        </p:nvSpPr>
        <p:spPr bwMode="auto">
          <a:xfrm>
            <a:off x="3544147" y="4878953"/>
            <a:ext cx="900000" cy="781881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M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CT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U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N -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8" name="Flowchart: Process 97">
            <a:extLst>
              <a:ext uri="{FF2B5EF4-FFF2-40B4-BE49-F238E27FC236}">
                <a16:creationId xmlns:a16="http://schemas.microsoft.com/office/drawing/2014/main" id="{270641BD-2211-4701-84AA-C528CEFDE8CC}"/>
              </a:ext>
            </a:extLst>
          </p:cNvPr>
          <p:cNvSpPr/>
          <p:nvPr/>
        </p:nvSpPr>
        <p:spPr bwMode="auto">
          <a:xfrm>
            <a:off x="4484950" y="4878953"/>
            <a:ext cx="900000" cy="781881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M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CT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U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N -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9" name="Flowchart: Process 98">
            <a:extLst>
              <a:ext uri="{FF2B5EF4-FFF2-40B4-BE49-F238E27FC236}">
                <a16:creationId xmlns:a16="http://schemas.microsoft.com/office/drawing/2014/main" id="{AF168A07-3525-4132-9A58-31C29A8555BD}"/>
              </a:ext>
            </a:extLst>
          </p:cNvPr>
          <p:cNvSpPr/>
          <p:nvPr/>
        </p:nvSpPr>
        <p:spPr bwMode="auto">
          <a:xfrm>
            <a:off x="5425755" y="4878953"/>
            <a:ext cx="900000" cy="781881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M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CT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U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N -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0" name="Flowchart: Process 99">
            <a:extLst>
              <a:ext uri="{FF2B5EF4-FFF2-40B4-BE49-F238E27FC236}">
                <a16:creationId xmlns:a16="http://schemas.microsoft.com/office/drawing/2014/main" id="{A93D5645-E6D3-448A-9A14-D88F1B7AA35A}"/>
              </a:ext>
            </a:extLst>
          </p:cNvPr>
          <p:cNvSpPr/>
          <p:nvPr/>
        </p:nvSpPr>
        <p:spPr bwMode="auto">
          <a:xfrm>
            <a:off x="6366561" y="4878953"/>
            <a:ext cx="900000" cy="781881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M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CT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U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N -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1" name="Flowchart: Process 100">
            <a:extLst>
              <a:ext uri="{FF2B5EF4-FFF2-40B4-BE49-F238E27FC236}">
                <a16:creationId xmlns:a16="http://schemas.microsoft.com/office/drawing/2014/main" id="{6ACBAC73-42C8-4E83-A230-AB59E2E4DE66}"/>
              </a:ext>
            </a:extLst>
          </p:cNvPr>
          <p:cNvSpPr/>
          <p:nvPr/>
        </p:nvSpPr>
        <p:spPr bwMode="auto">
          <a:xfrm>
            <a:off x="7296143" y="4878948"/>
            <a:ext cx="900000" cy="781881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M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CT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U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N -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2" name="Flowchart: Process 101">
            <a:extLst>
              <a:ext uri="{FF2B5EF4-FFF2-40B4-BE49-F238E27FC236}">
                <a16:creationId xmlns:a16="http://schemas.microsoft.com/office/drawing/2014/main" id="{D1D02AD2-7864-4063-A460-EDE5A4C6DD1D}"/>
              </a:ext>
            </a:extLst>
          </p:cNvPr>
          <p:cNvSpPr/>
          <p:nvPr/>
        </p:nvSpPr>
        <p:spPr bwMode="auto">
          <a:xfrm>
            <a:off x="8236949" y="4878948"/>
            <a:ext cx="900000" cy="781881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M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CT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U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N -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3" name="Flowchart: Process 102">
            <a:extLst>
              <a:ext uri="{FF2B5EF4-FFF2-40B4-BE49-F238E27FC236}">
                <a16:creationId xmlns:a16="http://schemas.microsoft.com/office/drawing/2014/main" id="{8DACFD96-453F-43D1-A1FA-64B2BA3B2143}"/>
              </a:ext>
            </a:extLst>
          </p:cNvPr>
          <p:cNvSpPr/>
          <p:nvPr/>
        </p:nvSpPr>
        <p:spPr bwMode="auto">
          <a:xfrm>
            <a:off x="2610063" y="2143809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6MT86</a:t>
            </a: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 </a:t>
            </a:r>
            <a:r>
              <a:rPr kumimoji="0" lang="en-US" sz="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8.91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4" name="Flowchart: Process 103">
            <a:extLst>
              <a:ext uri="{FF2B5EF4-FFF2-40B4-BE49-F238E27FC236}">
                <a16:creationId xmlns:a16="http://schemas.microsoft.com/office/drawing/2014/main" id="{22E5A903-E5E7-4FE5-AD07-4557A19F1B8A}"/>
              </a:ext>
            </a:extLst>
          </p:cNvPr>
          <p:cNvSpPr/>
          <p:nvPr/>
        </p:nvSpPr>
        <p:spPr bwMode="auto">
          <a:xfrm>
            <a:off x="76198" y="2485178"/>
            <a:ext cx="1440000" cy="253659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Rear Axle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5" name="Flowchart: Process 104">
            <a:extLst>
              <a:ext uri="{FF2B5EF4-FFF2-40B4-BE49-F238E27FC236}">
                <a16:creationId xmlns:a16="http://schemas.microsoft.com/office/drawing/2014/main" id="{65BF083A-9D5A-4801-8E19-65DB8881B8E0}"/>
              </a:ext>
            </a:extLst>
          </p:cNvPr>
          <p:cNvSpPr/>
          <p:nvPr/>
        </p:nvSpPr>
        <p:spPr bwMode="auto">
          <a:xfrm>
            <a:off x="1669478" y="2464391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900" dirty="0" err="1">
                <a:latin typeface="Verdana" pitchFamily="34" charset="0"/>
              </a:rPr>
              <a:t>Mer</a:t>
            </a:r>
            <a:r>
              <a:rPr lang="en-US" sz="900" dirty="0">
                <a:latin typeface="Verdana" pitchFamily="34" charset="0"/>
              </a:rPr>
              <a:t> </a:t>
            </a:r>
            <a:r>
              <a:rPr lang="en-US" sz="800" dirty="0">
                <a:latin typeface="Verdana" pitchFamily="34" charset="0"/>
              </a:rPr>
              <a:t>MS149.7</a:t>
            </a:r>
            <a:r>
              <a:rPr lang="en-US" sz="1100" dirty="0">
                <a:latin typeface="Verdana" pitchFamily="34" charset="0"/>
              </a:rPr>
              <a:t> </a:t>
            </a:r>
            <a:r>
              <a:rPr lang="en-US" sz="800" dirty="0">
                <a:latin typeface="Verdana" pitchFamily="34" charset="0"/>
              </a:rPr>
              <a:t>6.17</a:t>
            </a:r>
          </a:p>
        </p:txBody>
      </p:sp>
      <p:sp>
        <p:nvSpPr>
          <p:cNvPr id="109" name="Flowchart: Process 108">
            <a:extLst>
              <a:ext uri="{FF2B5EF4-FFF2-40B4-BE49-F238E27FC236}">
                <a16:creationId xmlns:a16="http://schemas.microsoft.com/office/drawing/2014/main" id="{BDE6461B-C27A-468E-9AC8-0F6D15ED43C8}"/>
              </a:ext>
            </a:extLst>
          </p:cNvPr>
          <p:cNvSpPr/>
          <p:nvPr/>
        </p:nvSpPr>
        <p:spPr bwMode="auto">
          <a:xfrm>
            <a:off x="5432686" y="2464391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0" name="Flowchart: Process 109">
            <a:extLst>
              <a:ext uri="{FF2B5EF4-FFF2-40B4-BE49-F238E27FC236}">
                <a16:creationId xmlns:a16="http://schemas.microsoft.com/office/drawing/2014/main" id="{E8DFDD65-994B-43C1-9A63-128B8C7AFD87}"/>
              </a:ext>
            </a:extLst>
          </p:cNvPr>
          <p:cNvSpPr/>
          <p:nvPr/>
        </p:nvSpPr>
        <p:spPr bwMode="auto">
          <a:xfrm>
            <a:off x="6373492" y="2464391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1" name="Flowchart: Process 110">
            <a:extLst>
              <a:ext uri="{FF2B5EF4-FFF2-40B4-BE49-F238E27FC236}">
                <a16:creationId xmlns:a16="http://schemas.microsoft.com/office/drawing/2014/main" id="{4D10E01D-4930-446B-9202-D9653BED8876}"/>
              </a:ext>
            </a:extLst>
          </p:cNvPr>
          <p:cNvSpPr/>
          <p:nvPr/>
        </p:nvSpPr>
        <p:spPr bwMode="auto">
          <a:xfrm>
            <a:off x="7303074" y="2464386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2" name="Flowchart: Process 111">
            <a:extLst>
              <a:ext uri="{FF2B5EF4-FFF2-40B4-BE49-F238E27FC236}">
                <a16:creationId xmlns:a16="http://schemas.microsoft.com/office/drawing/2014/main" id="{DE53BDCD-0BA0-46FA-8329-1057B55438F3}"/>
              </a:ext>
            </a:extLst>
          </p:cNvPr>
          <p:cNvSpPr/>
          <p:nvPr/>
        </p:nvSpPr>
        <p:spPr bwMode="auto">
          <a:xfrm>
            <a:off x="8243880" y="2464386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3" name="Flowchart: Process 112">
            <a:extLst>
              <a:ext uri="{FF2B5EF4-FFF2-40B4-BE49-F238E27FC236}">
                <a16:creationId xmlns:a16="http://schemas.microsoft.com/office/drawing/2014/main" id="{65BF083A-9D5A-4801-8E19-65DB8881B8E0}"/>
              </a:ext>
            </a:extLst>
          </p:cNvPr>
          <p:cNvSpPr/>
          <p:nvPr/>
        </p:nvSpPr>
        <p:spPr bwMode="auto">
          <a:xfrm>
            <a:off x="2610063" y="2465113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900" dirty="0" err="1">
                <a:latin typeface="Verdana" pitchFamily="34" charset="0"/>
              </a:rPr>
              <a:t>Mer</a:t>
            </a:r>
            <a:r>
              <a:rPr lang="en-US" sz="900" dirty="0">
                <a:latin typeface="Verdana" pitchFamily="34" charset="0"/>
              </a:rPr>
              <a:t> </a:t>
            </a:r>
            <a:r>
              <a:rPr lang="en-US" sz="800" dirty="0">
                <a:latin typeface="Verdana" pitchFamily="34" charset="0"/>
              </a:rPr>
              <a:t>MS160</a:t>
            </a:r>
            <a:r>
              <a:rPr lang="en-US" sz="1100" dirty="0">
                <a:latin typeface="Verdana" pitchFamily="34" charset="0"/>
              </a:rPr>
              <a:t> </a:t>
            </a:r>
            <a:r>
              <a:rPr lang="en-US" sz="800" dirty="0">
                <a:latin typeface="Verdana" pitchFamily="34" charset="0"/>
              </a:rPr>
              <a:t>6.5</a:t>
            </a:r>
          </a:p>
        </p:txBody>
      </p:sp>
      <p:sp>
        <p:nvSpPr>
          <p:cNvPr id="114" name="Flowchart: Process 113">
            <a:extLst>
              <a:ext uri="{FF2B5EF4-FFF2-40B4-BE49-F238E27FC236}">
                <a16:creationId xmlns:a16="http://schemas.microsoft.com/office/drawing/2014/main" id="{1C78CC05-9267-47BA-A94A-134604BCD411}"/>
              </a:ext>
            </a:extLst>
          </p:cNvPr>
          <p:cNvSpPr/>
          <p:nvPr/>
        </p:nvSpPr>
        <p:spPr bwMode="auto">
          <a:xfrm>
            <a:off x="3551078" y="2460068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000" dirty="0">
                <a:latin typeface="Verdana" pitchFamily="34" charset="0"/>
              </a:rPr>
              <a:t>DANA 92S </a:t>
            </a:r>
            <a:r>
              <a:rPr lang="en-US" sz="800" dirty="0">
                <a:latin typeface="Verdana" pitchFamily="34" charset="0"/>
              </a:rPr>
              <a:t>6.17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5" name="Flowchart: Process 114">
            <a:extLst>
              <a:ext uri="{FF2B5EF4-FFF2-40B4-BE49-F238E27FC236}">
                <a16:creationId xmlns:a16="http://schemas.microsoft.com/office/drawing/2014/main" id="{1C78CC05-9267-47BA-A94A-134604BCD411}"/>
              </a:ext>
            </a:extLst>
          </p:cNvPr>
          <p:cNvSpPr/>
          <p:nvPr/>
        </p:nvSpPr>
        <p:spPr bwMode="auto">
          <a:xfrm>
            <a:off x="4482144" y="2467098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000" dirty="0">
                <a:latin typeface="Verdana" pitchFamily="34" charset="0"/>
              </a:rPr>
              <a:t>DANA HDS </a:t>
            </a:r>
            <a:r>
              <a:rPr lang="en-US" sz="800" dirty="0">
                <a:latin typeface="Verdana" pitchFamily="34" charset="0"/>
              </a:rPr>
              <a:t>6.83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4134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itle 1">
            <a:extLst>
              <a:ext uri="{FF2B5EF4-FFF2-40B4-BE49-F238E27FC236}">
                <a16:creationId xmlns:a16="http://schemas.microsoft.com/office/drawing/2014/main" id="{1F43EC99-67A2-44CE-9FB5-DBFE606C8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1" y="0"/>
            <a:ext cx="6336704" cy="828328"/>
          </a:xfrm>
        </p:spPr>
        <p:txBody>
          <a:bodyPr/>
          <a:lstStyle/>
          <a:p>
            <a:r>
              <a:rPr lang="en-US" dirty="0"/>
              <a:t>MBP Models – 4X2 Tractor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19D25-CC9B-4418-8813-FA71648F4F7A}"/>
              </a:ext>
            </a:extLst>
          </p:cNvPr>
          <p:cNvSpPr txBox="1"/>
          <p:nvPr/>
        </p:nvSpPr>
        <p:spPr>
          <a:xfrm>
            <a:off x="647114" y="1249432"/>
            <a:ext cx="60067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L1*R1 -	6MT86, 7mm Frame, L1* Suspension</a:t>
            </a:r>
          </a:p>
          <a:p>
            <a:r>
              <a:rPr lang="en-US" dirty="0"/>
              <a:t>		Loading Spans – 32 / 36 / 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L2R1 - 	9S1110, 8mm Frame, L2 Suspension</a:t>
            </a:r>
          </a:p>
          <a:p>
            <a:r>
              <a:rPr lang="en-US" dirty="0"/>
              <a:t>		Loading Spans – 32 / 36 / 40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11 inch Frame on all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F97D76-686C-40DC-837E-8BF7026EB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14" y="3978861"/>
            <a:ext cx="6561708" cy="192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790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E983E-403E-4CD3-B55C-10FFD5763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MBP Models – 6X4 Tractor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438EF749-CD2C-4827-AA5E-C47335D35BCA}"/>
              </a:ext>
            </a:extLst>
          </p:cNvPr>
          <p:cNvSpPr/>
          <p:nvPr/>
        </p:nvSpPr>
        <p:spPr bwMode="auto">
          <a:xfrm>
            <a:off x="69272" y="1229642"/>
            <a:ext cx="144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Sub-Segment</a:t>
            </a: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5F433DF3-46A7-492C-92E9-9D908D0CE479}"/>
              </a:ext>
            </a:extLst>
          </p:cNvPr>
          <p:cNvSpPr/>
          <p:nvPr/>
        </p:nvSpPr>
        <p:spPr bwMode="auto">
          <a:xfrm>
            <a:off x="69272" y="1575146"/>
            <a:ext cx="144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Loading Span</a:t>
            </a: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22E5A903-E5E7-4FE5-AD07-4557A19F1B8A}"/>
              </a:ext>
            </a:extLst>
          </p:cNvPr>
          <p:cNvSpPr/>
          <p:nvPr/>
        </p:nvSpPr>
        <p:spPr bwMode="auto">
          <a:xfrm>
            <a:off x="69272" y="1879946"/>
            <a:ext cx="144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Engine Power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849ABAFE-3AFD-446D-BB75-E2EB3997A978}"/>
              </a:ext>
            </a:extLst>
          </p:cNvPr>
          <p:cNvSpPr/>
          <p:nvPr/>
        </p:nvSpPr>
        <p:spPr bwMode="auto">
          <a:xfrm>
            <a:off x="69272" y="2184746"/>
            <a:ext cx="144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GB </a:t>
            </a:r>
            <a:r>
              <a:rPr kumimoji="0" lang="en-US" sz="1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Config’n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06B0B088-8D03-419A-A16F-CF8A0B3E9281}"/>
              </a:ext>
            </a:extLst>
          </p:cNvPr>
          <p:cNvSpPr/>
          <p:nvPr/>
        </p:nvSpPr>
        <p:spPr bwMode="auto">
          <a:xfrm>
            <a:off x="69272" y="2840232"/>
            <a:ext cx="144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Suspension-</a:t>
            </a:r>
            <a:r>
              <a:rPr lang="en-US" sz="1100" dirty="0" err="1">
                <a:latin typeface="Verdana" pitchFamily="34" charset="0"/>
              </a:rPr>
              <a:t>Frt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B135EDA7-2D21-49EF-9D16-B6FD964C29AC}"/>
              </a:ext>
            </a:extLst>
          </p:cNvPr>
          <p:cNvSpPr/>
          <p:nvPr/>
        </p:nvSpPr>
        <p:spPr bwMode="auto">
          <a:xfrm>
            <a:off x="69272" y="3296554"/>
            <a:ext cx="144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Suspension-Rear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8C370EE2-4E61-454E-BF09-3DA78E6E35E7}"/>
              </a:ext>
            </a:extLst>
          </p:cNvPr>
          <p:cNvSpPr/>
          <p:nvPr/>
        </p:nvSpPr>
        <p:spPr bwMode="auto">
          <a:xfrm>
            <a:off x="69272" y="4120067"/>
            <a:ext cx="144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Cab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4D3BA197-27C7-4CFE-A719-E4325A6C4853}"/>
              </a:ext>
            </a:extLst>
          </p:cNvPr>
          <p:cNvSpPr/>
          <p:nvPr/>
        </p:nvSpPr>
        <p:spPr bwMode="auto">
          <a:xfrm>
            <a:off x="69272" y="3759386"/>
            <a:ext cx="144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Fuel Tank</a:t>
            </a:r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EAA9548A-C751-4F38-BCA1-13DAAE48DF24}"/>
              </a:ext>
            </a:extLst>
          </p:cNvPr>
          <p:cNvSpPr/>
          <p:nvPr/>
        </p:nvSpPr>
        <p:spPr bwMode="auto">
          <a:xfrm>
            <a:off x="69272" y="4589393"/>
            <a:ext cx="1440000" cy="457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Load Road</a:t>
            </a:r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C811FC39-0AAE-4EA8-9C18-9CE6E827DD2E}"/>
              </a:ext>
            </a:extLst>
          </p:cNvPr>
          <p:cNvSpPr/>
          <p:nvPr/>
        </p:nvSpPr>
        <p:spPr bwMode="auto">
          <a:xfrm>
            <a:off x="1662552" y="1229637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82FB8A3C-0816-4640-AC4A-7DEE1B74E394}"/>
              </a:ext>
            </a:extLst>
          </p:cNvPr>
          <p:cNvSpPr/>
          <p:nvPr/>
        </p:nvSpPr>
        <p:spPr bwMode="auto">
          <a:xfrm>
            <a:off x="1662552" y="1575141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32ft LS</a:t>
            </a:r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65BF083A-9D5A-4801-8E19-65DB8881B8E0}"/>
              </a:ext>
            </a:extLst>
          </p:cNvPr>
          <p:cNvSpPr/>
          <p:nvPr/>
        </p:nvSpPr>
        <p:spPr bwMode="auto">
          <a:xfrm>
            <a:off x="1662552" y="1879941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716125F4-F395-47F7-BFF7-BEFCD12D0958}"/>
              </a:ext>
            </a:extLst>
          </p:cNvPr>
          <p:cNvSpPr/>
          <p:nvPr/>
        </p:nvSpPr>
        <p:spPr bwMode="auto">
          <a:xfrm>
            <a:off x="1662552" y="2184741"/>
            <a:ext cx="900000" cy="253659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3" name="Flowchart: Process 22">
            <a:extLst>
              <a:ext uri="{FF2B5EF4-FFF2-40B4-BE49-F238E27FC236}">
                <a16:creationId xmlns:a16="http://schemas.microsoft.com/office/drawing/2014/main" id="{2A8D86E2-F619-48C8-9308-54B03F6E4352}"/>
              </a:ext>
            </a:extLst>
          </p:cNvPr>
          <p:cNvSpPr/>
          <p:nvPr/>
        </p:nvSpPr>
        <p:spPr bwMode="auto">
          <a:xfrm>
            <a:off x="1662552" y="2840227"/>
            <a:ext cx="900000" cy="3990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 err="1">
                <a:latin typeface="Verdana" pitchFamily="34" charset="0"/>
              </a:rPr>
              <a:t>SemiEllipt</a:t>
            </a:r>
            <a:r>
              <a:rPr lang="en-US" sz="1000" dirty="0">
                <a:latin typeface="Verdana" pitchFamily="34" charset="0"/>
              </a:rPr>
              <a:t> 7000kg</a:t>
            </a:r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F3780975-B3B3-414F-9C8B-B0D49B78B307}"/>
              </a:ext>
            </a:extLst>
          </p:cNvPr>
          <p:cNvSpPr/>
          <p:nvPr/>
        </p:nvSpPr>
        <p:spPr bwMode="auto">
          <a:xfrm>
            <a:off x="1662552" y="3296549"/>
            <a:ext cx="900000" cy="3990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NRS     22000kg</a:t>
            </a:r>
          </a:p>
        </p:txBody>
      </p:sp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D6F59DDB-9624-4078-BFF6-E069C4E76C23}"/>
              </a:ext>
            </a:extLst>
          </p:cNvPr>
          <p:cNvSpPr/>
          <p:nvPr/>
        </p:nvSpPr>
        <p:spPr bwMode="auto">
          <a:xfrm>
            <a:off x="1662552" y="3762417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C8F51334-724C-4B74-9910-8D7A99FE0623}"/>
              </a:ext>
            </a:extLst>
          </p:cNvPr>
          <p:cNvSpPr/>
          <p:nvPr/>
        </p:nvSpPr>
        <p:spPr bwMode="auto">
          <a:xfrm>
            <a:off x="1648691" y="4596241"/>
            <a:ext cx="900000" cy="457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800" dirty="0">
                <a:latin typeface="Verdana" pitchFamily="34" charset="0"/>
              </a:rPr>
              <a:t>L1*R1,</a:t>
            </a:r>
            <a:endParaRPr kumimoji="0" lang="en-US" sz="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8" name="Flowchart: Process 27">
            <a:extLst>
              <a:ext uri="{FF2B5EF4-FFF2-40B4-BE49-F238E27FC236}">
                <a16:creationId xmlns:a16="http://schemas.microsoft.com/office/drawing/2014/main" id="{6DF4719D-F2E1-4AE1-B7F5-8538E988625C}"/>
              </a:ext>
            </a:extLst>
          </p:cNvPr>
          <p:cNvSpPr/>
          <p:nvPr/>
        </p:nvSpPr>
        <p:spPr bwMode="auto">
          <a:xfrm>
            <a:off x="2603352" y="1229637"/>
            <a:ext cx="900000" cy="253659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6X4 55T</a:t>
            </a:r>
          </a:p>
        </p:txBody>
      </p:sp>
      <p:sp>
        <p:nvSpPr>
          <p:cNvPr id="29" name="Flowchart: Process 28">
            <a:extLst>
              <a:ext uri="{FF2B5EF4-FFF2-40B4-BE49-F238E27FC236}">
                <a16:creationId xmlns:a16="http://schemas.microsoft.com/office/drawing/2014/main" id="{E466374B-FE9D-42B0-999E-D4632D7A56E9}"/>
              </a:ext>
            </a:extLst>
          </p:cNvPr>
          <p:cNvSpPr/>
          <p:nvPr/>
        </p:nvSpPr>
        <p:spPr bwMode="auto">
          <a:xfrm>
            <a:off x="2603352" y="1575141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36ft LS</a:t>
            </a:r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A9F22922-06B5-4731-A9F6-D60291F6E182}"/>
              </a:ext>
            </a:extLst>
          </p:cNvPr>
          <p:cNvSpPr/>
          <p:nvPr/>
        </p:nvSpPr>
        <p:spPr bwMode="auto">
          <a:xfrm>
            <a:off x="2603352" y="1879941"/>
            <a:ext cx="900000" cy="253659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250HP N4</a:t>
            </a:r>
          </a:p>
        </p:txBody>
      </p:sp>
      <p:sp>
        <p:nvSpPr>
          <p:cNvPr id="31" name="Flowchart: Process 30">
            <a:extLst>
              <a:ext uri="{FF2B5EF4-FFF2-40B4-BE49-F238E27FC236}">
                <a16:creationId xmlns:a16="http://schemas.microsoft.com/office/drawing/2014/main" id="{E38684CE-568F-4862-9E89-40B593D04C62}"/>
              </a:ext>
            </a:extLst>
          </p:cNvPr>
          <p:cNvSpPr/>
          <p:nvPr/>
        </p:nvSpPr>
        <p:spPr bwMode="auto">
          <a:xfrm>
            <a:off x="3539169" y="2181064"/>
            <a:ext cx="900000" cy="253659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635B6D43-88B2-42FA-9EF1-86E571459D7A}"/>
              </a:ext>
            </a:extLst>
          </p:cNvPr>
          <p:cNvSpPr/>
          <p:nvPr/>
        </p:nvSpPr>
        <p:spPr bwMode="auto">
          <a:xfrm>
            <a:off x="2603352" y="2840227"/>
            <a:ext cx="900000" cy="396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000" dirty="0">
              <a:latin typeface="Verdana" pitchFamily="34" charset="0"/>
            </a:endParaRPr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C28F5115-AACB-4E31-95B2-F86D7A01FA1E}"/>
              </a:ext>
            </a:extLst>
          </p:cNvPr>
          <p:cNvSpPr/>
          <p:nvPr/>
        </p:nvSpPr>
        <p:spPr bwMode="auto">
          <a:xfrm>
            <a:off x="2603352" y="3296549"/>
            <a:ext cx="900000" cy="3990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Bogie </a:t>
            </a:r>
          </a:p>
          <a:p>
            <a:pPr algn="ctr"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00" dirty="0">
                <a:latin typeface="Verdana" pitchFamily="34" charset="0"/>
              </a:rPr>
              <a:t>26000kg</a:t>
            </a:r>
          </a:p>
        </p:txBody>
      </p:sp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68318809-EC54-4355-B928-98DE704DEF7C}"/>
              </a:ext>
            </a:extLst>
          </p:cNvPr>
          <p:cNvSpPr/>
          <p:nvPr/>
        </p:nvSpPr>
        <p:spPr bwMode="auto">
          <a:xfrm>
            <a:off x="2603352" y="3766095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6" name="Flowchart: Process 35">
            <a:extLst>
              <a:ext uri="{FF2B5EF4-FFF2-40B4-BE49-F238E27FC236}">
                <a16:creationId xmlns:a16="http://schemas.microsoft.com/office/drawing/2014/main" id="{630C1F01-04A1-46D8-933D-8C85E4D458EA}"/>
              </a:ext>
            </a:extLst>
          </p:cNvPr>
          <p:cNvSpPr/>
          <p:nvPr/>
        </p:nvSpPr>
        <p:spPr bwMode="auto">
          <a:xfrm>
            <a:off x="2603352" y="4599780"/>
            <a:ext cx="900000" cy="457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800" dirty="0">
                <a:latin typeface="Verdana" pitchFamily="34" charset="0"/>
              </a:rPr>
              <a:t>L1*R1, L2R1, L3R1, L3R2</a:t>
            </a:r>
          </a:p>
        </p:txBody>
      </p:sp>
      <p:sp>
        <p:nvSpPr>
          <p:cNvPr id="37" name="Flowchart: Process 36">
            <a:extLst>
              <a:ext uri="{FF2B5EF4-FFF2-40B4-BE49-F238E27FC236}">
                <a16:creationId xmlns:a16="http://schemas.microsoft.com/office/drawing/2014/main" id="{B758C7B7-4979-45C2-8456-80EDF9A210BC}"/>
              </a:ext>
            </a:extLst>
          </p:cNvPr>
          <p:cNvSpPr/>
          <p:nvPr/>
        </p:nvSpPr>
        <p:spPr bwMode="auto">
          <a:xfrm>
            <a:off x="3544152" y="1229637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8" name="Flowchart: Process 37">
            <a:extLst>
              <a:ext uri="{FF2B5EF4-FFF2-40B4-BE49-F238E27FC236}">
                <a16:creationId xmlns:a16="http://schemas.microsoft.com/office/drawing/2014/main" id="{994C6BAE-68B5-4B8A-B903-E9EEB8398BC0}"/>
              </a:ext>
            </a:extLst>
          </p:cNvPr>
          <p:cNvSpPr/>
          <p:nvPr/>
        </p:nvSpPr>
        <p:spPr bwMode="auto">
          <a:xfrm>
            <a:off x="3544152" y="1575141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40ft LS</a:t>
            </a:r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4519C469-5D74-4FF0-A3F0-0A101D3865FD}"/>
              </a:ext>
            </a:extLst>
          </p:cNvPr>
          <p:cNvSpPr/>
          <p:nvPr/>
        </p:nvSpPr>
        <p:spPr bwMode="auto">
          <a:xfrm>
            <a:off x="3544152" y="1879941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1C78CC05-9267-47BA-A94A-134604BCD411}"/>
              </a:ext>
            </a:extLst>
          </p:cNvPr>
          <p:cNvSpPr/>
          <p:nvPr/>
        </p:nvSpPr>
        <p:spPr bwMode="auto">
          <a:xfrm>
            <a:off x="2605302" y="2184741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72EFC8E8-C968-46EC-8FD0-CDFFB30F7DF7}"/>
              </a:ext>
            </a:extLst>
          </p:cNvPr>
          <p:cNvSpPr/>
          <p:nvPr/>
        </p:nvSpPr>
        <p:spPr bwMode="auto">
          <a:xfrm>
            <a:off x="3544152" y="2840227"/>
            <a:ext cx="900000" cy="396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000" dirty="0">
              <a:latin typeface="Verdana" pitchFamily="34" charset="0"/>
            </a:endParaRPr>
          </a:p>
        </p:txBody>
      </p:sp>
      <p:sp>
        <p:nvSpPr>
          <p:cNvPr id="42" name="Flowchart: Process 41">
            <a:extLst>
              <a:ext uri="{FF2B5EF4-FFF2-40B4-BE49-F238E27FC236}">
                <a16:creationId xmlns:a16="http://schemas.microsoft.com/office/drawing/2014/main" id="{FEDFE4E7-AC2E-403A-91E1-979D8D6F2339}"/>
              </a:ext>
            </a:extLst>
          </p:cNvPr>
          <p:cNvSpPr/>
          <p:nvPr/>
        </p:nvSpPr>
        <p:spPr bwMode="auto">
          <a:xfrm>
            <a:off x="3544152" y="3296549"/>
            <a:ext cx="900000" cy="403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3D3C7C03-B71D-44AC-A08B-06037EC1702C}"/>
              </a:ext>
            </a:extLst>
          </p:cNvPr>
          <p:cNvSpPr/>
          <p:nvPr/>
        </p:nvSpPr>
        <p:spPr bwMode="auto">
          <a:xfrm>
            <a:off x="3544152" y="4601492"/>
            <a:ext cx="900000" cy="457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800" dirty="0">
              <a:latin typeface="Verdana" pitchFamily="34" charset="0"/>
            </a:endParaRPr>
          </a:p>
        </p:txBody>
      </p:sp>
      <p:sp>
        <p:nvSpPr>
          <p:cNvPr id="46" name="Flowchart: Process 45">
            <a:extLst>
              <a:ext uri="{FF2B5EF4-FFF2-40B4-BE49-F238E27FC236}">
                <a16:creationId xmlns:a16="http://schemas.microsoft.com/office/drawing/2014/main" id="{F1EFCC6B-8CC7-48A4-A1DD-9D789BA57D8F}"/>
              </a:ext>
            </a:extLst>
          </p:cNvPr>
          <p:cNvSpPr/>
          <p:nvPr/>
        </p:nvSpPr>
        <p:spPr bwMode="auto">
          <a:xfrm>
            <a:off x="4484955" y="1229637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7" name="Flowchart: Process 46">
            <a:extLst>
              <a:ext uri="{FF2B5EF4-FFF2-40B4-BE49-F238E27FC236}">
                <a16:creationId xmlns:a16="http://schemas.microsoft.com/office/drawing/2014/main" id="{50899A98-2273-4B66-8DD5-D057B99A69B4}"/>
              </a:ext>
            </a:extLst>
          </p:cNvPr>
          <p:cNvSpPr/>
          <p:nvPr/>
        </p:nvSpPr>
        <p:spPr bwMode="auto">
          <a:xfrm>
            <a:off x="4484955" y="1575141"/>
            <a:ext cx="900000" cy="253659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8" name="Flowchart: Process 47">
            <a:extLst>
              <a:ext uri="{FF2B5EF4-FFF2-40B4-BE49-F238E27FC236}">
                <a16:creationId xmlns:a16="http://schemas.microsoft.com/office/drawing/2014/main" id="{39EEB417-7806-444C-8935-B19177206324}"/>
              </a:ext>
            </a:extLst>
          </p:cNvPr>
          <p:cNvSpPr/>
          <p:nvPr/>
        </p:nvSpPr>
        <p:spPr bwMode="auto">
          <a:xfrm>
            <a:off x="4484955" y="1879941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9" name="Flowchart: Process 48">
            <a:extLst>
              <a:ext uri="{FF2B5EF4-FFF2-40B4-BE49-F238E27FC236}">
                <a16:creationId xmlns:a16="http://schemas.microsoft.com/office/drawing/2014/main" id="{66B9606F-4838-4611-B763-7EB1B875BA80}"/>
              </a:ext>
            </a:extLst>
          </p:cNvPr>
          <p:cNvSpPr/>
          <p:nvPr/>
        </p:nvSpPr>
        <p:spPr bwMode="auto">
          <a:xfrm>
            <a:off x="4484955" y="2184741"/>
            <a:ext cx="900000" cy="253659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100" dirty="0">
              <a:latin typeface="Verdana" pitchFamily="34" charset="0"/>
            </a:endParaRPr>
          </a:p>
        </p:txBody>
      </p:sp>
      <p:sp>
        <p:nvSpPr>
          <p:cNvPr id="50" name="Flowchart: Process 49">
            <a:extLst>
              <a:ext uri="{FF2B5EF4-FFF2-40B4-BE49-F238E27FC236}">
                <a16:creationId xmlns:a16="http://schemas.microsoft.com/office/drawing/2014/main" id="{75C0EAA4-6620-4F5E-81D6-E7CF40994D09}"/>
              </a:ext>
            </a:extLst>
          </p:cNvPr>
          <p:cNvSpPr/>
          <p:nvPr/>
        </p:nvSpPr>
        <p:spPr bwMode="auto">
          <a:xfrm>
            <a:off x="4484955" y="2840227"/>
            <a:ext cx="900000" cy="3990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Parabolic 7000kg</a:t>
            </a:r>
          </a:p>
        </p:txBody>
      </p:sp>
      <p:sp>
        <p:nvSpPr>
          <p:cNvPr id="51" name="Flowchart: Process 50">
            <a:extLst>
              <a:ext uri="{FF2B5EF4-FFF2-40B4-BE49-F238E27FC236}">
                <a16:creationId xmlns:a16="http://schemas.microsoft.com/office/drawing/2014/main" id="{D6A01F4F-2477-43F0-9B57-CCCCC40C3935}"/>
              </a:ext>
            </a:extLst>
          </p:cNvPr>
          <p:cNvSpPr/>
          <p:nvPr/>
        </p:nvSpPr>
        <p:spPr bwMode="auto">
          <a:xfrm>
            <a:off x="4484955" y="3296549"/>
            <a:ext cx="900000" cy="403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4" name="Flowchart: Process 53">
            <a:extLst>
              <a:ext uri="{FF2B5EF4-FFF2-40B4-BE49-F238E27FC236}">
                <a16:creationId xmlns:a16="http://schemas.microsoft.com/office/drawing/2014/main" id="{13B08CD7-134A-4CEE-A442-D49556FC68EB}"/>
              </a:ext>
            </a:extLst>
          </p:cNvPr>
          <p:cNvSpPr/>
          <p:nvPr/>
        </p:nvSpPr>
        <p:spPr bwMode="auto">
          <a:xfrm>
            <a:off x="4484955" y="4601492"/>
            <a:ext cx="900000" cy="457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800" dirty="0">
              <a:latin typeface="Verdana" pitchFamily="34" charset="0"/>
            </a:endParaRPr>
          </a:p>
        </p:txBody>
      </p:sp>
      <p:sp>
        <p:nvSpPr>
          <p:cNvPr id="55" name="Flowchart: Process 54">
            <a:extLst>
              <a:ext uri="{FF2B5EF4-FFF2-40B4-BE49-F238E27FC236}">
                <a16:creationId xmlns:a16="http://schemas.microsoft.com/office/drawing/2014/main" id="{D5CCAD2B-EF51-4AC9-B49D-00A350263073}"/>
              </a:ext>
            </a:extLst>
          </p:cNvPr>
          <p:cNvSpPr/>
          <p:nvPr/>
        </p:nvSpPr>
        <p:spPr bwMode="auto">
          <a:xfrm>
            <a:off x="5425760" y="1229637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6" name="Flowchart: Process 55">
            <a:extLst>
              <a:ext uri="{FF2B5EF4-FFF2-40B4-BE49-F238E27FC236}">
                <a16:creationId xmlns:a16="http://schemas.microsoft.com/office/drawing/2014/main" id="{29E731E0-9C71-4B34-A029-A164CAD2E56C}"/>
              </a:ext>
            </a:extLst>
          </p:cNvPr>
          <p:cNvSpPr/>
          <p:nvPr/>
        </p:nvSpPr>
        <p:spPr bwMode="auto">
          <a:xfrm>
            <a:off x="5425760" y="1575141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7" name="Flowchart: Process 56">
            <a:extLst>
              <a:ext uri="{FF2B5EF4-FFF2-40B4-BE49-F238E27FC236}">
                <a16:creationId xmlns:a16="http://schemas.microsoft.com/office/drawing/2014/main" id="{BDE6461B-C27A-468E-9AC8-0F6D15ED43C8}"/>
              </a:ext>
            </a:extLst>
          </p:cNvPr>
          <p:cNvSpPr/>
          <p:nvPr/>
        </p:nvSpPr>
        <p:spPr bwMode="auto">
          <a:xfrm>
            <a:off x="5425760" y="1879941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8" name="Flowchart: Process 57">
            <a:extLst>
              <a:ext uri="{FF2B5EF4-FFF2-40B4-BE49-F238E27FC236}">
                <a16:creationId xmlns:a16="http://schemas.microsoft.com/office/drawing/2014/main" id="{5D7A623B-008B-4ED8-B4EA-7BFBD0AEA30C}"/>
              </a:ext>
            </a:extLst>
          </p:cNvPr>
          <p:cNvSpPr/>
          <p:nvPr/>
        </p:nvSpPr>
        <p:spPr bwMode="auto">
          <a:xfrm>
            <a:off x="5425760" y="2184741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9S1110</a:t>
            </a:r>
          </a:p>
        </p:txBody>
      </p:sp>
      <p:sp>
        <p:nvSpPr>
          <p:cNvPr id="59" name="Flowchart: Process 58">
            <a:extLst>
              <a:ext uri="{FF2B5EF4-FFF2-40B4-BE49-F238E27FC236}">
                <a16:creationId xmlns:a16="http://schemas.microsoft.com/office/drawing/2014/main" id="{A416F272-D4A5-4B11-B77D-599D89FF1F53}"/>
              </a:ext>
            </a:extLst>
          </p:cNvPr>
          <p:cNvSpPr/>
          <p:nvPr/>
        </p:nvSpPr>
        <p:spPr bwMode="auto">
          <a:xfrm>
            <a:off x="5425760" y="2840227"/>
            <a:ext cx="900000" cy="396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000" dirty="0">
              <a:latin typeface="Verdana" pitchFamily="34" charset="0"/>
            </a:endParaRPr>
          </a:p>
        </p:txBody>
      </p:sp>
      <p:sp>
        <p:nvSpPr>
          <p:cNvPr id="60" name="Flowchart: Process 59">
            <a:extLst>
              <a:ext uri="{FF2B5EF4-FFF2-40B4-BE49-F238E27FC236}">
                <a16:creationId xmlns:a16="http://schemas.microsoft.com/office/drawing/2014/main" id="{D6D80D63-C7D2-4E34-9EFC-DA272BE3ED20}"/>
              </a:ext>
            </a:extLst>
          </p:cNvPr>
          <p:cNvSpPr/>
          <p:nvPr/>
        </p:nvSpPr>
        <p:spPr bwMode="auto">
          <a:xfrm>
            <a:off x="5425760" y="3296549"/>
            <a:ext cx="900000" cy="403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3" name="Flowchart: Process 62">
            <a:extLst>
              <a:ext uri="{FF2B5EF4-FFF2-40B4-BE49-F238E27FC236}">
                <a16:creationId xmlns:a16="http://schemas.microsoft.com/office/drawing/2014/main" id="{96B32300-BCB3-473B-B24B-ED2797DC7D38}"/>
              </a:ext>
            </a:extLst>
          </p:cNvPr>
          <p:cNvSpPr/>
          <p:nvPr/>
        </p:nvSpPr>
        <p:spPr bwMode="auto">
          <a:xfrm>
            <a:off x="5425760" y="4601494"/>
            <a:ext cx="900000" cy="457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800" dirty="0">
              <a:latin typeface="Verdana" pitchFamily="34" charset="0"/>
            </a:endParaRPr>
          </a:p>
        </p:txBody>
      </p:sp>
      <p:sp>
        <p:nvSpPr>
          <p:cNvPr id="64" name="Flowchart: Process 63">
            <a:extLst>
              <a:ext uri="{FF2B5EF4-FFF2-40B4-BE49-F238E27FC236}">
                <a16:creationId xmlns:a16="http://schemas.microsoft.com/office/drawing/2014/main" id="{04EE7CAB-C1D7-4FB0-80E2-AC7CA9B70353}"/>
              </a:ext>
            </a:extLst>
          </p:cNvPr>
          <p:cNvSpPr/>
          <p:nvPr/>
        </p:nvSpPr>
        <p:spPr bwMode="auto">
          <a:xfrm>
            <a:off x="6366566" y="1229637"/>
            <a:ext cx="900000" cy="253659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5" name="Flowchart: Process 64">
            <a:extLst>
              <a:ext uri="{FF2B5EF4-FFF2-40B4-BE49-F238E27FC236}">
                <a16:creationId xmlns:a16="http://schemas.microsoft.com/office/drawing/2014/main" id="{AFDA8152-F987-461F-8BF9-92BBD7515321}"/>
              </a:ext>
            </a:extLst>
          </p:cNvPr>
          <p:cNvSpPr/>
          <p:nvPr/>
        </p:nvSpPr>
        <p:spPr bwMode="auto">
          <a:xfrm>
            <a:off x="6366566" y="1575141"/>
            <a:ext cx="900000" cy="253659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6" name="Flowchart: Process 65">
            <a:extLst>
              <a:ext uri="{FF2B5EF4-FFF2-40B4-BE49-F238E27FC236}">
                <a16:creationId xmlns:a16="http://schemas.microsoft.com/office/drawing/2014/main" id="{E8DFDD65-994B-43C1-9A63-128B8C7AFD87}"/>
              </a:ext>
            </a:extLst>
          </p:cNvPr>
          <p:cNvSpPr/>
          <p:nvPr/>
        </p:nvSpPr>
        <p:spPr bwMode="auto">
          <a:xfrm>
            <a:off x="6366566" y="1879941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7" name="Flowchart: Process 66">
            <a:extLst>
              <a:ext uri="{FF2B5EF4-FFF2-40B4-BE49-F238E27FC236}">
                <a16:creationId xmlns:a16="http://schemas.microsoft.com/office/drawing/2014/main" id="{E7CC79CB-88EC-49C3-8CBF-A5AA6DBC0C03}"/>
              </a:ext>
            </a:extLst>
          </p:cNvPr>
          <p:cNvSpPr/>
          <p:nvPr/>
        </p:nvSpPr>
        <p:spPr bwMode="auto">
          <a:xfrm>
            <a:off x="6366566" y="2184741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8" name="Flowchart: Process 67">
            <a:extLst>
              <a:ext uri="{FF2B5EF4-FFF2-40B4-BE49-F238E27FC236}">
                <a16:creationId xmlns:a16="http://schemas.microsoft.com/office/drawing/2014/main" id="{AA7B625E-70E7-4639-8265-B88808CAD62F}"/>
              </a:ext>
            </a:extLst>
          </p:cNvPr>
          <p:cNvSpPr/>
          <p:nvPr/>
        </p:nvSpPr>
        <p:spPr bwMode="auto">
          <a:xfrm>
            <a:off x="6366566" y="2840227"/>
            <a:ext cx="900000" cy="396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9" name="Flowchart: Process 68">
            <a:extLst>
              <a:ext uri="{FF2B5EF4-FFF2-40B4-BE49-F238E27FC236}">
                <a16:creationId xmlns:a16="http://schemas.microsoft.com/office/drawing/2014/main" id="{D4D8C960-3998-4F60-BC88-3273DEFB700F}"/>
              </a:ext>
            </a:extLst>
          </p:cNvPr>
          <p:cNvSpPr/>
          <p:nvPr/>
        </p:nvSpPr>
        <p:spPr bwMode="auto">
          <a:xfrm>
            <a:off x="6366566" y="3296549"/>
            <a:ext cx="900000" cy="403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0" name="Flowchart: Process 69">
            <a:extLst>
              <a:ext uri="{FF2B5EF4-FFF2-40B4-BE49-F238E27FC236}">
                <a16:creationId xmlns:a16="http://schemas.microsoft.com/office/drawing/2014/main" id="{B59AE3F7-9428-465F-B6DA-02948419483D}"/>
              </a:ext>
            </a:extLst>
          </p:cNvPr>
          <p:cNvSpPr/>
          <p:nvPr/>
        </p:nvSpPr>
        <p:spPr bwMode="auto">
          <a:xfrm>
            <a:off x="6366566" y="4127416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2" name="Flowchart: Process 71">
            <a:extLst>
              <a:ext uri="{FF2B5EF4-FFF2-40B4-BE49-F238E27FC236}">
                <a16:creationId xmlns:a16="http://schemas.microsoft.com/office/drawing/2014/main" id="{92A6725A-F503-4158-811C-D8E141D72532}"/>
              </a:ext>
            </a:extLst>
          </p:cNvPr>
          <p:cNvSpPr/>
          <p:nvPr/>
        </p:nvSpPr>
        <p:spPr bwMode="auto">
          <a:xfrm>
            <a:off x="6366566" y="4601494"/>
            <a:ext cx="900000" cy="457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800" dirty="0">
              <a:latin typeface="Verdana" pitchFamily="34" charset="0"/>
            </a:endParaRPr>
          </a:p>
        </p:txBody>
      </p:sp>
      <p:sp>
        <p:nvSpPr>
          <p:cNvPr id="128" name="Flowchart: Process 127">
            <a:extLst>
              <a:ext uri="{FF2B5EF4-FFF2-40B4-BE49-F238E27FC236}">
                <a16:creationId xmlns:a16="http://schemas.microsoft.com/office/drawing/2014/main" id="{AAB4192B-49E5-4006-8EAD-3A4F714AE669}"/>
              </a:ext>
            </a:extLst>
          </p:cNvPr>
          <p:cNvSpPr/>
          <p:nvPr/>
        </p:nvSpPr>
        <p:spPr bwMode="auto">
          <a:xfrm>
            <a:off x="7296148" y="1229632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9" name="Flowchart: Process 128">
            <a:extLst>
              <a:ext uri="{FF2B5EF4-FFF2-40B4-BE49-F238E27FC236}">
                <a16:creationId xmlns:a16="http://schemas.microsoft.com/office/drawing/2014/main" id="{A6A8C1E0-5E12-43A8-A237-ED1939851EBE}"/>
              </a:ext>
            </a:extLst>
          </p:cNvPr>
          <p:cNvSpPr/>
          <p:nvPr/>
        </p:nvSpPr>
        <p:spPr bwMode="auto">
          <a:xfrm>
            <a:off x="7296148" y="1575136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0" name="Flowchart: Process 129">
            <a:extLst>
              <a:ext uri="{FF2B5EF4-FFF2-40B4-BE49-F238E27FC236}">
                <a16:creationId xmlns:a16="http://schemas.microsoft.com/office/drawing/2014/main" id="{4D10E01D-4930-446B-9202-D9653BED8876}"/>
              </a:ext>
            </a:extLst>
          </p:cNvPr>
          <p:cNvSpPr/>
          <p:nvPr/>
        </p:nvSpPr>
        <p:spPr bwMode="auto">
          <a:xfrm>
            <a:off x="7296148" y="1879936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1" name="Flowchart: Process 130">
            <a:extLst>
              <a:ext uri="{FF2B5EF4-FFF2-40B4-BE49-F238E27FC236}">
                <a16:creationId xmlns:a16="http://schemas.microsoft.com/office/drawing/2014/main" id="{6CE47A5A-B142-434B-8CCC-13856FAA9B8A}"/>
              </a:ext>
            </a:extLst>
          </p:cNvPr>
          <p:cNvSpPr/>
          <p:nvPr/>
        </p:nvSpPr>
        <p:spPr bwMode="auto">
          <a:xfrm>
            <a:off x="7296148" y="2184736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2" name="Flowchart: Process 131">
            <a:extLst>
              <a:ext uri="{FF2B5EF4-FFF2-40B4-BE49-F238E27FC236}">
                <a16:creationId xmlns:a16="http://schemas.microsoft.com/office/drawing/2014/main" id="{64E6FE5D-0510-4CB8-980F-5196F70E5B00}"/>
              </a:ext>
            </a:extLst>
          </p:cNvPr>
          <p:cNvSpPr/>
          <p:nvPr/>
        </p:nvSpPr>
        <p:spPr bwMode="auto">
          <a:xfrm>
            <a:off x="7296148" y="2840222"/>
            <a:ext cx="900000" cy="396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3" name="Flowchart: Process 132">
            <a:extLst>
              <a:ext uri="{FF2B5EF4-FFF2-40B4-BE49-F238E27FC236}">
                <a16:creationId xmlns:a16="http://schemas.microsoft.com/office/drawing/2014/main" id="{7F05FC82-DB3C-447D-9D13-DB91A8D155A4}"/>
              </a:ext>
            </a:extLst>
          </p:cNvPr>
          <p:cNvSpPr/>
          <p:nvPr/>
        </p:nvSpPr>
        <p:spPr bwMode="auto">
          <a:xfrm>
            <a:off x="7296148" y="3296544"/>
            <a:ext cx="900000" cy="403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4" name="Flowchart: Process 133">
            <a:extLst>
              <a:ext uri="{FF2B5EF4-FFF2-40B4-BE49-F238E27FC236}">
                <a16:creationId xmlns:a16="http://schemas.microsoft.com/office/drawing/2014/main" id="{3016892E-0400-4906-B3B3-FE3C8502A0B1}"/>
              </a:ext>
            </a:extLst>
          </p:cNvPr>
          <p:cNvSpPr/>
          <p:nvPr/>
        </p:nvSpPr>
        <p:spPr bwMode="auto">
          <a:xfrm>
            <a:off x="7296148" y="4127411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5" name="Flowchart: Process 134">
            <a:extLst>
              <a:ext uri="{FF2B5EF4-FFF2-40B4-BE49-F238E27FC236}">
                <a16:creationId xmlns:a16="http://schemas.microsoft.com/office/drawing/2014/main" id="{4FC3E928-FA82-4C4E-A521-DBE3BFC85F5B}"/>
              </a:ext>
            </a:extLst>
          </p:cNvPr>
          <p:cNvSpPr/>
          <p:nvPr/>
        </p:nvSpPr>
        <p:spPr bwMode="auto">
          <a:xfrm>
            <a:off x="7296148" y="3766090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6" name="Flowchart: Process 135">
            <a:extLst>
              <a:ext uri="{FF2B5EF4-FFF2-40B4-BE49-F238E27FC236}">
                <a16:creationId xmlns:a16="http://schemas.microsoft.com/office/drawing/2014/main" id="{208E2A67-F6ED-4CD0-B9D1-5FCF2C999FCA}"/>
              </a:ext>
            </a:extLst>
          </p:cNvPr>
          <p:cNvSpPr/>
          <p:nvPr/>
        </p:nvSpPr>
        <p:spPr bwMode="auto">
          <a:xfrm>
            <a:off x="7296148" y="4601488"/>
            <a:ext cx="900000" cy="457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7" name="Flowchart: Process 136">
            <a:extLst>
              <a:ext uri="{FF2B5EF4-FFF2-40B4-BE49-F238E27FC236}">
                <a16:creationId xmlns:a16="http://schemas.microsoft.com/office/drawing/2014/main" id="{76B8D4CC-96E6-407D-BA68-040D8C556F6E}"/>
              </a:ext>
            </a:extLst>
          </p:cNvPr>
          <p:cNvSpPr/>
          <p:nvPr/>
        </p:nvSpPr>
        <p:spPr bwMode="auto">
          <a:xfrm>
            <a:off x="8236954" y="1229632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8" name="Flowchart: Process 137">
            <a:extLst>
              <a:ext uri="{FF2B5EF4-FFF2-40B4-BE49-F238E27FC236}">
                <a16:creationId xmlns:a16="http://schemas.microsoft.com/office/drawing/2014/main" id="{D836CC92-35D9-47A9-AF85-4186655AAD22}"/>
              </a:ext>
            </a:extLst>
          </p:cNvPr>
          <p:cNvSpPr/>
          <p:nvPr/>
        </p:nvSpPr>
        <p:spPr bwMode="auto">
          <a:xfrm>
            <a:off x="8236954" y="1575136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9" name="Flowchart: Process 138">
            <a:extLst>
              <a:ext uri="{FF2B5EF4-FFF2-40B4-BE49-F238E27FC236}">
                <a16:creationId xmlns:a16="http://schemas.microsoft.com/office/drawing/2014/main" id="{DE53BDCD-0BA0-46FA-8329-1057B55438F3}"/>
              </a:ext>
            </a:extLst>
          </p:cNvPr>
          <p:cNvSpPr/>
          <p:nvPr/>
        </p:nvSpPr>
        <p:spPr bwMode="auto">
          <a:xfrm>
            <a:off x="8236954" y="1879936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0" name="Flowchart: Process 139">
            <a:extLst>
              <a:ext uri="{FF2B5EF4-FFF2-40B4-BE49-F238E27FC236}">
                <a16:creationId xmlns:a16="http://schemas.microsoft.com/office/drawing/2014/main" id="{176166EB-58E1-45A4-AA3F-58C6969CACE2}"/>
              </a:ext>
            </a:extLst>
          </p:cNvPr>
          <p:cNvSpPr/>
          <p:nvPr/>
        </p:nvSpPr>
        <p:spPr bwMode="auto">
          <a:xfrm>
            <a:off x="8236954" y="2184736"/>
            <a:ext cx="900000" cy="252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1" name="Flowchart: Process 140">
            <a:extLst>
              <a:ext uri="{FF2B5EF4-FFF2-40B4-BE49-F238E27FC236}">
                <a16:creationId xmlns:a16="http://schemas.microsoft.com/office/drawing/2014/main" id="{23C72CAA-766B-48F8-A917-143B388555EB}"/>
              </a:ext>
            </a:extLst>
          </p:cNvPr>
          <p:cNvSpPr/>
          <p:nvPr/>
        </p:nvSpPr>
        <p:spPr bwMode="auto">
          <a:xfrm>
            <a:off x="8236954" y="2840222"/>
            <a:ext cx="900000" cy="3960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2" name="Flowchart: Process 141">
            <a:extLst>
              <a:ext uri="{FF2B5EF4-FFF2-40B4-BE49-F238E27FC236}">
                <a16:creationId xmlns:a16="http://schemas.microsoft.com/office/drawing/2014/main" id="{E3332EBB-FBD9-49D6-BD13-78A1308B21B7}"/>
              </a:ext>
            </a:extLst>
          </p:cNvPr>
          <p:cNvSpPr/>
          <p:nvPr/>
        </p:nvSpPr>
        <p:spPr bwMode="auto">
          <a:xfrm>
            <a:off x="8236954" y="3296544"/>
            <a:ext cx="900000" cy="403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3" name="Flowchart: Process 142">
            <a:extLst>
              <a:ext uri="{FF2B5EF4-FFF2-40B4-BE49-F238E27FC236}">
                <a16:creationId xmlns:a16="http://schemas.microsoft.com/office/drawing/2014/main" id="{73F12300-0E14-4E40-B462-DE4EC607DCFC}"/>
              </a:ext>
            </a:extLst>
          </p:cNvPr>
          <p:cNvSpPr/>
          <p:nvPr/>
        </p:nvSpPr>
        <p:spPr bwMode="auto">
          <a:xfrm>
            <a:off x="8236954" y="4120484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4" name="Flowchart: Process 143">
            <a:extLst>
              <a:ext uri="{FF2B5EF4-FFF2-40B4-BE49-F238E27FC236}">
                <a16:creationId xmlns:a16="http://schemas.microsoft.com/office/drawing/2014/main" id="{240F4B5C-4436-4359-8DE1-AF9747A9086B}"/>
              </a:ext>
            </a:extLst>
          </p:cNvPr>
          <p:cNvSpPr/>
          <p:nvPr/>
        </p:nvSpPr>
        <p:spPr bwMode="auto">
          <a:xfrm>
            <a:off x="8236954" y="3766090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5" name="Flowchart: Process 144">
            <a:extLst>
              <a:ext uri="{FF2B5EF4-FFF2-40B4-BE49-F238E27FC236}">
                <a16:creationId xmlns:a16="http://schemas.microsoft.com/office/drawing/2014/main" id="{27D44244-D69F-4236-980B-675F53CED8DF}"/>
              </a:ext>
            </a:extLst>
          </p:cNvPr>
          <p:cNvSpPr/>
          <p:nvPr/>
        </p:nvSpPr>
        <p:spPr bwMode="auto">
          <a:xfrm>
            <a:off x="8236954" y="4601489"/>
            <a:ext cx="900000" cy="45720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6" name="Flowchart: Process 145">
            <a:extLst>
              <a:ext uri="{FF2B5EF4-FFF2-40B4-BE49-F238E27FC236}">
                <a16:creationId xmlns:a16="http://schemas.microsoft.com/office/drawing/2014/main" id="{A5DE081B-4118-4B38-9A24-EE8DF2646D0E}"/>
              </a:ext>
            </a:extLst>
          </p:cNvPr>
          <p:cNvSpPr/>
          <p:nvPr/>
        </p:nvSpPr>
        <p:spPr bwMode="auto">
          <a:xfrm>
            <a:off x="83127" y="5935380"/>
            <a:ext cx="144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Applications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7" name="Flowchart: Process 146">
            <a:extLst>
              <a:ext uri="{FF2B5EF4-FFF2-40B4-BE49-F238E27FC236}">
                <a16:creationId xmlns:a16="http://schemas.microsoft.com/office/drawing/2014/main" id="{FF4851DF-3247-4A99-B1C6-C4DE6E4D8E68}"/>
              </a:ext>
            </a:extLst>
          </p:cNvPr>
          <p:cNvSpPr/>
          <p:nvPr/>
        </p:nvSpPr>
        <p:spPr bwMode="auto">
          <a:xfrm>
            <a:off x="1676407" y="5935374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8" name="Flowchart: Process 147">
            <a:extLst>
              <a:ext uri="{FF2B5EF4-FFF2-40B4-BE49-F238E27FC236}">
                <a16:creationId xmlns:a16="http://schemas.microsoft.com/office/drawing/2014/main" id="{450EB8C1-BC73-44FA-AD41-B75791923A80}"/>
              </a:ext>
            </a:extLst>
          </p:cNvPr>
          <p:cNvSpPr/>
          <p:nvPr/>
        </p:nvSpPr>
        <p:spPr bwMode="auto">
          <a:xfrm>
            <a:off x="2617207" y="5935374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9" name="Flowchart: Process 148">
            <a:extLst>
              <a:ext uri="{FF2B5EF4-FFF2-40B4-BE49-F238E27FC236}">
                <a16:creationId xmlns:a16="http://schemas.microsoft.com/office/drawing/2014/main" id="{C8DEF223-2296-46EC-B0B8-C1521474C092}"/>
              </a:ext>
            </a:extLst>
          </p:cNvPr>
          <p:cNvSpPr/>
          <p:nvPr/>
        </p:nvSpPr>
        <p:spPr bwMode="auto">
          <a:xfrm>
            <a:off x="3558007" y="5935374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0" name="Flowchart: Process 149">
            <a:extLst>
              <a:ext uri="{FF2B5EF4-FFF2-40B4-BE49-F238E27FC236}">
                <a16:creationId xmlns:a16="http://schemas.microsoft.com/office/drawing/2014/main" id="{81B6C14D-3D06-454D-889E-92BCDFE38221}"/>
              </a:ext>
            </a:extLst>
          </p:cNvPr>
          <p:cNvSpPr/>
          <p:nvPr/>
        </p:nvSpPr>
        <p:spPr bwMode="auto">
          <a:xfrm>
            <a:off x="4498810" y="5935374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1" name="Flowchart: Process 150">
            <a:extLst>
              <a:ext uri="{FF2B5EF4-FFF2-40B4-BE49-F238E27FC236}">
                <a16:creationId xmlns:a16="http://schemas.microsoft.com/office/drawing/2014/main" id="{C716DB5D-E257-4E64-B785-6FF640D58915}"/>
              </a:ext>
            </a:extLst>
          </p:cNvPr>
          <p:cNvSpPr/>
          <p:nvPr/>
        </p:nvSpPr>
        <p:spPr bwMode="auto">
          <a:xfrm>
            <a:off x="5439615" y="5935374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2" name="Flowchart: Process 151">
            <a:extLst>
              <a:ext uri="{FF2B5EF4-FFF2-40B4-BE49-F238E27FC236}">
                <a16:creationId xmlns:a16="http://schemas.microsoft.com/office/drawing/2014/main" id="{8C3B87CE-01AA-4D5D-9D18-E12085479D9B}"/>
              </a:ext>
            </a:extLst>
          </p:cNvPr>
          <p:cNvSpPr/>
          <p:nvPr/>
        </p:nvSpPr>
        <p:spPr bwMode="auto">
          <a:xfrm>
            <a:off x="6380421" y="5935374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3" name="Flowchart: Process 152">
            <a:extLst>
              <a:ext uri="{FF2B5EF4-FFF2-40B4-BE49-F238E27FC236}">
                <a16:creationId xmlns:a16="http://schemas.microsoft.com/office/drawing/2014/main" id="{9320482C-C6ED-4759-8A86-678C4A66E870}"/>
              </a:ext>
            </a:extLst>
          </p:cNvPr>
          <p:cNvSpPr/>
          <p:nvPr/>
        </p:nvSpPr>
        <p:spPr bwMode="auto">
          <a:xfrm>
            <a:off x="7310003" y="5935369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4" name="Flowchart: Process 153">
            <a:extLst>
              <a:ext uri="{FF2B5EF4-FFF2-40B4-BE49-F238E27FC236}">
                <a16:creationId xmlns:a16="http://schemas.microsoft.com/office/drawing/2014/main" id="{40EAB259-BEE7-482F-BCFD-3BCDBC0439F4}"/>
              </a:ext>
            </a:extLst>
          </p:cNvPr>
          <p:cNvSpPr/>
          <p:nvPr/>
        </p:nvSpPr>
        <p:spPr bwMode="auto">
          <a:xfrm>
            <a:off x="8250809" y="5935369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4" name="Flowchart: Process 93">
            <a:extLst>
              <a:ext uri="{FF2B5EF4-FFF2-40B4-BE49-F238E27FC236}">
                <a16:creationId xmlns:a16="http://schemas.microsoft.com/office/drawing/2014/main" id="{A9857D24-120E-4A32-84E3-A2F7FB80A921}"/>
              </a:ext>
            </a:extLst>
          </p:cNvPr>
          <p:cNvSpPr/>
          <p:nvPr/>
        </p:nvSpPr>
        <p:spPr bwMode="auto">
          <a:xfrm>
            <a:off x="83122" y="5124879"/>
            <a:ext cx="1440000" cy="7315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ULW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5" name="Flowchart: Process 94">
            <a:extLst>
              <a:ext uri="{FF2B5EF4-FFF2-40B4-BE49-F238E27FC236}">
                <a16:creationId xmlns:a16="http://schemas.microsoft.com/office/drawing/2014/main" id="{B0CFD971-37CE-4774-834C-485F15D672FC}"/>
              </a:ext>
            </a:extLst>
          </p:cNvPr>
          <p:cNvSpPr/>
          <p:nvPr/>
        </p:nvSpPr>
        <p:spPr bwMode="auto">
          <a:xfrm>
            <a:off x="1676402" y="5124874"/>
            <a:ext cx="900000" cy="7315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M – 8078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CT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U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N -</a:t>
            </a:r>
          </a:p>
        </p:txBody>
      </p:sp>
      <p:sp>
        <p:nvSpPr>
          <p:cNvPr id="96" name="Flowchart: Process 95">
            <a:extLst>
              <a:ext uri="{FF2B5EF4-FFF2-40B4-BE49-F238E27FC236}">
                <a16:creationId xmlns:a16="http://schemas.microsoft.com/office/drawing/2014/main" id="{E4733FE7-3557-4E6F-A16B-AEE4150D3970}"/>
              </a:ext>
            </a:extLst>
          </p:cNvPr>
          <p:cNvSpPr/>
          <p:nvPr/>
        </p:nvSpPr>
        <p:spPr bwMode="auto">
          <a:xfrm>
            <a:off x="2617202" y="5124874"/>
            <a:ext cx="900000" cy="7315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M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CT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U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N -</a:t>
            </a:r>
          </a:p>
        </p:txBody>
      </p:sp>
      <p:sp>
        <p:nvSpPr>
          <p:cNvPr id="97" name="Flowchart: Process 96">
            <a:extLst>
              <a:ext uri="{FF2B5EF4-FFF2-40B4-BE49-F238E27FC236}">
                <a16:creationId xmlns:a16="http://schemas.microsoft.com/office/drawing/2014/main" id="{21CBC2F1-7F96-4F56-A953-A026B5BBE99E}"/>
              </a:ext>
            </a:extLst>
          </p:cNvPr>
          <p:cNvSpPr/>
          <p:nvPr/>
        </p:nvSpPr>
        <p:spPr bwMode="auto">
          <a:xfrm>
            <a:off x="3558002" y="5124874"/>
            <a:ext cx="900000" cy="7315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M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CT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U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N -</a:t>
            </a:r>
          </a:p>
        </p:txBody>
      </p:sp>
      <p:sp>
        <p:nvSpPr>
          <p:cNvPr id="98" name="Flowchart: Process 97">
            <a:extLst>
              <a:ext uri="{FF2B5EF4-FFF2-40B4-BE49-F238E27FC236}">
                <a16:creationId xmlns:a16="http://schemas.microsoft.com/office/drawing/2014/main" id="{5B5CBA8D-A375-4544-B69C-3BEB3F190B27}"/>
              </a:ext>
            </a:extLst>
          </p:cNvPr>
          <p:cNvSpPr/>
          <p:nvPr/>
        </p:nvSpPr>
        <p:spPr bwMode="auto">
          <a:xfrm>
            <a:off x="4498805" y="5124874"/>
            <a:ext cx="900000" cy="7315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M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CT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U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N -</a:t>
            </a:r>
          </a:p>
        </p:txBody>
      </p:sp>
      <p:sp>
        <p:nvSpPr>
          <p:cNvPr id="99" name="Flowchart: Process 98">
            <a:extLst>
              <a:ext uri="{FF2B5EF4-FFF2-40B4-BE49-F238E27FC236}">
                <a16:creationId xmlns:a16="http://schemas.microsoft.com/office/drawing/2014/main" id="{708BCC96-4E9C-4F7C-833B-8344390BC760}"/>
              </a:ext>
            </a:extLst>
          </p:cNvPr>
          <p:cNvSpPr/>
          <p:nvPr/>
        </p:nvSpPr>
        <p:spPr bwMode="auto">
          <a:xfrm>
            <a:off x="5439610" y="5124874"/>
            <a:ext cx="900000" cy="7315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M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CT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U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N -</a:t>
            </a:r>
          </a:p>
        </p:txBody>
      </p:sp>
      <p:sp>
        <p:nvSpPr>
          <p:cNvPr id="100" name="Flowchart: Process 99">
            <a:extLst>
              <a:ext uri="{FF2B5EF4-FFF2-40B4-BE49-F238E27FC236}">
                <a16:creationId xmlns:a16="http://schemas.microsoft.com/office/drawing/2014/main" id="{3DAB8218-FCD8-44EF-A415-0D42E38BD0D4}"/>
              </a:ext>
            </a:extLst>
          </p:cNvPr>
          <p:cNvSpPr/>
          <p:nvPr/>
        </p:nvSpPr>
        <p:spPr bwMode="auto">
          <a:xfrm>
            <a:off x="6380416" y="5124874"/>
            <a:ext cx="900000" cy="7315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M -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CT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U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N -</a:t>
            </a:r>
          </a:p>
        </p:txBody>
      </p:sp>
      <p:sp>
        <p:nvSpPr>
          <p:cNvPr id="101" name="Flowchart: Process 100">
            <a:extLst>
              <a:ext uri="{FF2B5EF4-FFF2-40B4-BE49-F238E27FC236}">
                <a16:creationId xmlns:a16="http://schemas.microsoft.com/office/drawing/2014/main" id="{5B92DC58-02AE-4E09-B2B8-64C464AC9F15}"/>
              </a:ext>
            </a:extLst>
          </p:cNvPr>
          <p:cNvSpPr/>
          <p:nvPr/>
        </p:nvSpPr>
        <p:spPr bwMode="auto">
          <a:xfrm>
            <a:off x="7309998" y="5124869"/>
            <a:ext cx="900000" cy="7315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M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CT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U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N -</a:t>
            </a:r>
          </a:p>
        </p:txBody>
      </p:sp>
      <p:sp>
        <p:nvSpPr>
          <p:cNvPr id="102" name="Flowchart: Process 101">
            <a:extLst>
              <a:ext uri="{FF2B5EF4-FFF2-40B4-BE49-F238E27FC236}">
                <a16:creationId xmlns:a16="http://schemas.microsoft.com/office/drawing/2014/main" id="{B3312245-352E-463F-B46F-0B014194EFF5}"/>
              </a:ext>
            </a:extLst>
          </p:cNvPr>
          <p:cNvSpPr/>
          <p:nvPr/>
        </p:nvSpPr>
        <p:spPr bwMode="auto">
          <a:xfrm>
            <a:off x="8250804" y="5124869"/>
            <a:ext cx="900000" cy="7315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M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CT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U –</a:t>
            </a:r>
          </a:p>
          <a:p>
            <a:pPr defTabSz="455613" eaLnBrk="0" fontAlgn="base" hangingPunct="0">
              <a:lnSpc>
                <a:spcPct val="104000"/>
              </a:lnSpc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latin typeface="Verdana" pitchFamily="34" charset="0"/>
              </a:rPr>
              <a:t>N -</a:t>
            </a:r>
          </a:p>
        </p:txBody>
      </p:sp>
      <p:sp>
        <p:nvSpPr>
          <p:cNvPr id="103" name="Flowchart: Process 102">
            <a:extLst>
              <a:ext uri="{FF2B5EF4-FFF2-40B4-BE49-F238E27FC236}">
                <a16:creationId xmlns:a16="http://schemas.microsoft.com/office/drawing/2014/main" id="{37ED3DAD-039C-47A1-A9F0-CA7CC5C09403}"/>
              </a:ext>
            </a:extLst>
          </p:cNvPr>
          <p:cNvSpPr/>
          <p:nvPr/>
        </p:nvSpPr>
        <p:spPr bwMode="auto">
          <a:xfrm>
            <a:off x="5436984" y="4123064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5" name="Flowchart: Process 104">
            <a:extLst>
              <a:ext uri="{FF2B5EF4-FFF2-40B4-BE49-F238E27FC236}">
                <a16:creationId xmlns:a16="http://schemas.microsoft.com/office/drawing/2014/main" id="{8D4EC993-4EE6-4BE2-91BE-93FD3CA51D91}"/>
              </a:ext>
            </a:extLst>
          </p:cNvPr>
          <p:cNvSpPr/>
          <p:nvPr/>
        </p:nvSpPr>
        <p:spPr bwMode="auto">
          <a:xfrm>
            <a:off x="4484950" y="3765537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000" i="0" u="none" strike="noStrike" cap="none" normalizeH="0" baseline="0" dirty="0">
              <a:ln>
                <a:noFill/>
              </a:ln>
              <a:effectLst/>
              <a:latin typeface="Verdana" pitchFamily="34" charset="0"/>
            </a:endParaRPr>
          </a:p>
        </p:txBody>
      </p:sp>
      <p:sp>
        <p:nvSpPr>
          <p:cNvPr id="106" name="Flowchart: Process 105">
            <a:extLst>
              <a:ext uri="{FF2B5EF4-FFF2-40B4-BE49-F238E27FC236}">
                <a16:creationId xmlns:a16="http://schemas.microsoft.com/office/drawing/2014/main" id="{F4AD42A0-BBD5-4D36-8741-462E6496B525}"/>
              </a:ext>
            </a:extLst>
          </p:cNvPr>
          <p:cNvSpPr/>
          <p:nvPr/>
        </p:nvSpPr>
        <p:spPr bwMode="auto">
          <a:xfrm>
            <a:off x="5425760" y="3766095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000" dirty="0">
              <a:latin typeface="Verdana" pitchFamily="34" charset="0"/>
            </a:endParaRPr>
          </a:p>
        </p:txBody>
      </p:sp>
      <p:sp>
        <p:nvSpPr>
          <p:cNvPr id="107" name="Flowchart: Process 106">
            <a:extLst>
              <a:ext uri="{FF2B5EF4-FFF2-40B4-BE49-F238E27FC236}">
                <a16:creationId xmlns:a16="http://schemas.microsoft.com/office/drawing/2014/main" id="{11485987-CAF9-4A7E-AD8A-83ECDE4A47EE}"/>
              </a:ext>
            </a:extLst>
          </p:cNvPr>
          <p:cNvSpPr/>
          <p:nvPr/>
        </p:nvSpPr>
        <p:spPr bwMode="auto">
          <a:xfrm>
            <a:off x="6366566" y="3766095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000" dirty="0">
              <a:latin typeface="Verdana" pitchFamily="34" charset="0"/>
            </a:endParaRPr>
          </a:p>
        </p:txBody>
      </p:sp>
      <p:sp>
        <p:nvSpPr>
          <p:cNvPr id="109" name="Flowchart: Process 108">
            <a:extLst>
              <a:ext uri="{FF2B5EF4-FFF2-40B4-BE49-F238E27FC236}">
                <a16:creationId xmlns:a16="http://schemas.microsoft.com/office/drawing/2014/main" id="{E24012C1-F851-4728-8D9D-F481392B695B}"/>
              </a:ext>
            </a:extLst>
          </p:cNvPr>
          <p:cNvSpPr/>
          <p:nvPr/>
        </p:nvSpPr>
        <p:spPr bwMode="auto">
          <a:xfrm>
            <a:off x="3544152" y="3762417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375</a:t>
            </a: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 </a:t>
            </a:r>
            <a:r>
              <a:rPr kumimoji="0" lang="en-US" sz="1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litres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0" name="Flowchart: Process 109">
            <a:extLst>
              <a:ext uri="{FF2B5EF4-FFF2-40B4-BE49-F238E27FC236}">
                <a16:creationId xmlns:a16="http://schemas.microsoft.com/office/drawing/2014/main" id="{8BAA4D64-E01C-4850-B534-0B9C918783D6}"/>
              </a:ext>
            </a:extLst>
          </p:cNvPr>
          <p:cNvSpPr/>
          <p:nvPr/>
        </p:nvSpPr>
        <p:spPr bwMode="auto">
          <a:xfrm>
            <a:off x="1662552" y="4120914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G91 S</a:t>
            </a:r>
          </a:p>
        </p:txBody>
      </p:sp>
      <p:sp>
        <p:nvSpPr>
          <p:cNvPr id="111" name="Flowchart: Process 110">
            <a:extLst>
              <a:ext uri="{FF2B5EF4-FFF2-40B4-BE49-F238E27FC236}">
                <a16:creationId xmlns:a16="http://schemas.microsoft.com/office/drawing/2014/main" id="{43FD8B86-06A4-4447-A97B-E468B21DCE3E}"/>
              </a:ext>
            </a:extLst>
          </p:cNvPr>
          <p:cNvSpPr/>
          <p:nvPr/>
        </p:nvSpPr>
        <p:spPr bwMode="auto">
          <a:xfrm>
            <a:off x="2603352" y="4120914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WIM Eco/ Std</a:t>
            </a:r>
          </a:p>
        </p:txBody>
      </p:sp>
      <p:sp>
        <p:nvSpPr>
          <p:cNvPr id="112" name="Flowchart: Process 111">
            <a:extLst>
              <a:ext uri="{FF2B5EF4-FFF2-40B4-BE49-F238E27FC236}">
                <a16:creationId xmlns:a16="http://schemas.microsoft.com/office/drawing/2014/main" id="{A58725AD-B470-4503-85A5-0E1D85E3D151}"/>
              </a:ext>
            </a:extLst>
          </p:cNvPr>
          <p:cNvSpPr/>
          <p:nvPr/>
        </p:nvSpPr>
        <p:spPr bwMode="auto">
          <a:xfrm>
            <a:off x="3544152" y="4120914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WSM Eco/ Std/ </a:t>
            </a:r>
            <a:r>
              <a:rPr kumimoji="0" lang="en-US" sz="1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Dlx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3" name="Flowchart: Process 112">
            <a:extLst>
              <a:ext uri="{FF2B5EF4-FFF2-40B4-BE49-F238E27FC236}">
                <a16:creationId xmlns:a16="http://schemas.microsoft.com/office/drawing/2014/main" id="{6EA72731-4030-4743-B7AC-57A66B470AB1}"/>
              </a:ext>
            </a:extLst>
          </p:cNvPr>
          <p:cNvSpPr/>
          <p:nvPr/>
        </p:nvSpPr>
        <p:spPr bwMode="auto">
          <a:xfrm>
            <a:off x="4484955" y="4120913"/>
            <a:ext cx="900000" cy="36576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New FES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4" name="Flowchart: Process 103">
            <a:extLst>
              <a:ext uri="{FF2B5EF4-FFF2-40B4-BE49-F238E27FC236}">
                <a16:creationId xmlns:a16="http://schemas.microsoft.com/office/drawing/2014/main" id="{849ABAFE-3AFD-446D-BB75-E2EB3997A978}"/>
              </a:ext>
            </a:extLst>
          </p:cNvPr>
          <p:cNvSpPr/>
          <p:nvPr/>
        </p:nvSpPr>
        <p:spPr bwMode="auto">
          <a:xfrm>
            <a:off x="86589" y="2470464"/>
            <a:ext cx="1440000" cy="253659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1100" dirty="0">
                <a:latin typeface="Verdana" pitchFamily="34" charset="0"/>
              </a:rPr>
              <a:t>Rear Axle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8" name="Flowchart: Process 107">
            <a:extLst>
              <a:ext uri="{FF2B5EF4-FFF2-40B4-BE49-F238E27FC236}">
                <a16:creationId xmlns:a16="http://schemas.microsoft.com/office/drawing/2014/main" id="{716125F4-F395-47F7-BFF7-BEFCD12D0958}"/>
              </a:ext>
            </a:extLst>
          </p:cNvPr>
          <p:cNvSpPr/>
          <p:nvPr/>
        </p:nvSpPr>
        <p:spPr bwMode="auto">
          <a:xfrm>
            <a:off x="1659087" y="2470459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Mer</a:t>
            </a: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 6.17</a:t>
            </a:r>
          </a:p>
        </p:txBody>
      </p:sp>
      <p:sp>
        <p:nvSpPr>
          <p:cNvPr id="114" name="Flowchart: Process 113">
            <a:extLst>
              <a:ext uri="{FF2B5EF4-FFF2-40B4-BE49-F238E27FC236}">
                <a16:creationId xmlns:a16="http://schemas.microsoft.com/office/drawing/2014/main" id="{E38684CE-568F-4862-9E89-40B593D04C62}"/>
              </a:ext>
            </a:extLst>
          </p:cNvPr>
          <p:cNvSpPr/>
          <p:nvPr/>
        </p:nvSpPr>
        <p:spPr bwMode="auto">
          <a:xfrm>
            <a:off x="3566877" y="2477173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5" name="Flowchart: Process 114">
            <a:extLst>
              <a:ext uri="{FF2B5EF4-FFF2-40B4-BE49-F238E27FC236}">
                <a16:creationId xmlns:a16="http://schemas.microsoft.com/office/drawing/2014/main" id="{1C78CC05-9267-47BA-A94A-134604BCD411}"/>
              </a:ext>
            </a:extLst>
          </p:cNvPr>
          <p:cNvSpPr/>
          <p:nvPr/>
        </p:nvSpPr>
        <p:spPr bwMode="auto">
          <a:xfrm>
            <a:off x="2612228" y="2470459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DANA</a:t>
            </a: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 </a:t>
            </a:r>
            <a:r>
              <a:rPr kumimoji="0" 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6.17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6" name="Flowchart: Process 115">
            <a:extLst>
              <a:ext uri="{FF2B5EF4-FFF2-40B4-BE49-F238E27FC236}">
                <a16:creationId xmlns:a16="http://schemas.microsoft.com/office/drawing/2014/main" id="{66B9606F-4838-4611-B763-7EB1B875BA80}"/>
              </a:ext>
            </a:extLst>
          </p:cNvPr>
          <p:cNvSpPr/>
          <p:nvPr/>
        </p:nvSpPr>
        <p:spPr bwMode="auto">
          <a:xfrm>
            <a:off x="4502272" y="2470459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455613" eaLnBrk="0" fontAlgn="base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100" dirty="0">
              <a:latin typeface="Verdana" pitchFamily="34" charset="0"/>
            </a:endParaRPr>
          </a:p>
        </p:txBody>
      </p:sp>
      <p:sp>
        <p:nvSpPr>
          <p:cNvPr id="117" name="Flowchart: Process 116">
            <a:extLst>
              <a:ext uri="{FF2B5EF4-FFF2-40B4-BE49-F238E27FC236}">
                <a16:creationId xmlns:a16="http://schemas.microsoft.com/office/drawing/2014/main" id="{5D7A623B-008B-4ED8-B4EA-7BFBD0AEA30C}"/>
              </a:ext>
            </a:extLst>
          </p:cNvPr>
          <p:cNvSpPr/>
          <p:nvPr/>
        </p:nvSpPr>
        <p:spPr bwMode="auto">
          <a:xfrm>
            <a:off x="5443077" y="2470459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8" name="Flowchart: Process 117">
            <a:extLst>
              <a:ext uri="{FF2B5EF4-FFF2-40B4-BE49-F238E27FC236}">
                <a16:creationId xmlns:a16="http://schemas.microsoft.com/office/drawing/2014/main" id="{E7CC79CB-88EC-49C3-8CBF-A5AA6DBC0C03}"/>
              </a:ext>
            </a:extLst>
          </p:cNvPr>
          <p:cNvSpPr/>
          <p:nvPr/>
        </p:nvSpPr>
        <p:spPr bwMode="auto">
          <a:xfrm>
            <a:off x="6383883" y="2470459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9" name="Flowchart: Process 118">
            <a:extLst>
              <a:ext uri="{FF2B5EF4-FFF2-40B4-BE49-F238E27FC236}">
                <a16:creationId xmlns:a16="http://schemas.microsoft.com/office/drawing/2014/main" id="{6CE47A5A-B142-434B-8CCC-13856FAA9B8A}"/>
              </a:ext>
            </a:extLst>
          </p:cNvPr>
          <p:cNvSpPr/>
          <p:nvPr/>
        </p:nvSpPr>
        <p:spPr bwMode="auto">
          <a:xfrm>
            <a:off x="7313465" y="2470454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0" name="Flowchart: Process 119">
            <a:extLst>
              <a:ext uri="{FF2B5EF4-FFF2-40B4-BE49-F238E27FC236}">
                <a16:creationId xmlns:a16="http://schemas.microsoft.com/office/drawing/2014/main" id="{176166EB-58E1-45A4-AA3F-58C6969CACE2}"/>
              </a:ext>
            </a:extLst>
          </p:cNvPr>
          <p:cNvSpPr/>
          <p:nvPr/>
        </p:nvSpPr>
        <p:spPr bwMode="auto">
          <a:xfrm>
            <a:off x="8254271" y="2470454"/>
            <a:ext cx="900000" cy="274320"/>
          </a:xfrm>
          <a:prstGeom prst="flowChartProcess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455613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0491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ACBCAC9-45AC-45D7-9E0E-5E84215FF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1" y="0"/>
            <a:ext cx="6336704" cy="828328"/>
          </a:xfrm>
        </p:spPr>
        <p:txBody>
          <a:bodyPr/>
          <a:lstStyle/>
          <a:p>
            <a:r>
              <a:rPr lang="en-US" dirty="0"/>
              <a:t>MBP Models – 6X4 Tractor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91EE68-AE94-4D2A-AA94-E4A33DAEF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239" y="3429000"/>
            <a:ext cx="7867693" cy="18323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146442-649A-4C25-B72C-1586E6D9D43A}"/>
              </a:ext>
            </a:extLst>
          </p:cNvPr>
          <p:cNvSpPr txBox="1"/>
          <p:nvPr/>
        </p:nvSpPr>
        <p:spPr>
          <a:xfrm>
            <a:off x="950239" y="1120676"/>
            <a:ext cx="687893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L1*R1 -	9S1110, 8mm Frame, L1* Suspension</a:t>
            </a:r>
          </a:p>
          <a:p>
            <a:r>
              <a:rPr lang="en-US" dirty="0"/>
              <a:t>		Loading Spans – 32 / 36 / 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L2R1, L3R1, L3R2 -9S1110, 8mm Frame, L3 BG Suspension</a:t>
            </a:r>
          </a:p>
          <a:p>
            <a:r>
              <a:rPr lang="en-US" dirty="0"/>
              <a:t>		Loading Spans – 3 Axle Trailers 32ft / 36ft / 40ft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11 inch Frame on all models</a:t>
            </a:r>
          </a:p>
        </p:txBody>
      </p:sp>
    </p:spTree>
    <p:extLst>
      <p:ext uri="{BB962C8B-B14F-4D97-AF65-F5344CB8AC3E}">
        <p14:creationId xmlns:p14="http://schemas.microsoft.com/office/powerpoint/2010/main" val="34670669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A39508B-42E9-447B-9ADD-806F0AB545CA}"/>
              </a:ext>
            </a:extLst>
          </p:cNvPr>
          <p:cNvSpPr txBox="1">
            <a:spLocks/>
          </p:cNvSpPr>
          <p:nvPr/>
        </p:nvSpPr>
        <p:spPr>
          <a:xfrm>
            <a:off x="9832" y="381000"/>
            <a:ext cx="3029804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800">
                <a:latin typeface="Arial" charset="0"/>
              </a:defRPr>
            </a:lvl1pPr>
            <a:lvl2pPr>
              <a:defRPr sz="3200">
                <a:latin typeface="Calibri" pitchFamily="34" charset="0"/>
              </a:defRPr>
            </a:lvl2pPr>
            <a:lvl3pPr>
              <a:defRPr sz="3200">
                <a:latin typeface="Calibri" pitchFamily="34" charset="0"/>
              </a:defRPr>
            </a:lvl3pPr>
            <a:lvl4pPr>
              <a:defRPr sz="3200">
                <a:latin typeface="Calibri" pitchFamily="34" charset="0"/>
              </a:defRPr>
            </a:lvl4pPr>
            <a:lvl5pPr>
              <a:defRPr sz="3200">
                <a:latin typeface="Calibri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dirty="0">
                <a:latin typeface="Calibri" panose="020F0502020204030204" pitchFamily="34" charset="0"/>
              </a:rPr>
              <a:t>Product Add-Ons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387757-B487-4F13-916C-F3753B8FF520}"/>
              </a:ext>
            </a:extLst>
          </p:cNvPr>
          <p:cNvSpPr txBox="1"/>
          <p:nvPr/>
        </p:nvSpPr>
        <p:spPr>
          <a:xfrm>
            <a:off x="914401" y="1447800"/>
            <a:ext cx="80010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</a:rPr>
              <a:t>Some Additional Product Feature Options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</a:rPr>
              <a:t>Headlamp grille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</a:rPr>
              <a:t>Cruise control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</a:rPr>
              <a:t>Fog Lamps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</a:rPr>
              <a:t>DGMS requirements (Rev </a:t>
            </a:r>
            <a:r>
              <a:rPr lang="en-US" sz="2400" dirty="0" err="1">
                <a:latin typeface="Calibri" panose="020F0502020204030204" pitchFamily="34" charset="0"/>
              </a:rPr>
              <a:t>Prox</a:t>
            </a:r>
            <a:r>
              <a:rPr lang="en-US" sz="2400" dirty="0">
                <a:latin typeface="Calibri" panose="020F0502020204030204" pitchFamily="34" charset="0"/>
              </a:rPr>
              <a:t> warning, Rear camera, fire retardant system, </a:t>
            </a:r>
            <a:r>
              <a:rPr lang="en-US" sz="2400" dirty="0" err="1">
                <a:latin typeface="Calibri" panose="020F0502020204030204" pitchFamily="34" charset="0"/>
              </a:rPr>
              <a:t>etc</a:t>
            </a:r>
            <a:r>
              <a:rPr lang="en-US" sz="2400" dirty="0">
                <a:latin typeface="Calibri" panose="020F0502020204030204" pitchFamily="34" charset="0"/>
              </a:rPr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</a:rPr>
              <a:t>Centralized Lubrication System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alibri" panose="020F0502020204030204" pitchFamily="34" charset="0"/>
              </a:rPr>
              <a:t>Tyre</a:t>
            </a:r>
            <a:r>
              <a:rPr lang="en-US" sz="2400" dirty="0">
                <a:latin typeface="Calibri" panose="020F0502020204030204" pitchFamily="34" charset="0"/>
              </a:rPr>
              <a:t> pressure monitoring system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alibri" panose="020F0502020204030204" pitchFamily="34" charset="0"/>
              </a:rPr>
              <a:t>iAlert</a:t>
            </a:r>
            <a:r>
              <a:rPr lang="en-US" sz="2400" dirty="0">
                <a:latin typeface="Calibri" panose="020F0502020204030204" pitchFamily="34" charset="0"/>
              </a:rPr>
              <a:t> Advanced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</a:rPr>
              <a:t>And others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24E424-E565-4139-962B-6C1326560B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6293756"/>
            <a:ext cx="712164" cy="56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974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A39508B-42E9-447B-9ADD-806F0AB545CA}"/>
              </a:ext>
            </a:extLst>
          </p:cNvPr>
          <p:cNvSpPr txBox="1">
            <a:spLocks/>
          </p:cNvSpPr>
          <p:nvPr/>
        </p:nvSpPr>
        <p:spPr>
          <a:xfrm>
            <a:off x="9832" y="381000"/>
            <a:ext cx="3852145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800">
                <a:latin typeface="Arial" charset="0"/>
              </a:defRPr>
            </a:lvl1pPr>
            <a:lvl2pPr>
              <a:defRPr sz="3200">
                <a:latin typeface="Calibri" pitchFamily="34" charset="0"/>
              </a:defRPr>
            </a:lvl2pPr>
            <a:lvl3pPr>
              <a:defRPr sz="3200">
                <a:latin typeface="Calibri" pitchFamily="34" charset="0"/>
              </a:defRPr>
            </a:lvl3pPr>
            <a:lvl4pPr>
              <a:defRPr sz="3200">
                <a:latin typeface="Calibri" pitchFamily="34" charset="0"/>
              </a:defRPr>
            </a:lvl4pPr>
            <a:lvl5pPr>
              <a:defRPr sz="3200">
                <a:latin typeface="Calibri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dirty="0">
                <a:latin typeface="Calibri" panose="020F0502020204030204" pitchFamily="34" charset="0"/>
              </a:rPr>
              <a:t>Non-Product Add-Ons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387757-B487-4F13-916C-F3753B8FF520}"/>
              </a:ext>
            </a:extLst>
          </p:cNvPr>
          <p:cNvSpPr txBox="1"/>
          <p:nvPr/>
        </p:nvSpPr>
        <p:spPr>
          <a:xfrm>
            <a:off x="800100" y="1447800"/>
            <a:ext cx="7543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</a:rPr>
              <a:t>Sales Add </a:t>
            </a:r>
            <a:r>
              <a:rPr lang="en-US" sz="3200" dirty="0" err="1">
                <a:latin typeface="Calibri" panose="020F0502020204030204" pitchFamily="34" charset="0"/>
              </a:rPr>
              <a:t>ons</a:t>
            </a:r>
            <a:endParaRPr lang="en-US" sz="3200" dirty="0">
              <a:latin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</a:rPr>
              <a:t>Financial assistance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</a:rPr>
              <a:t>Service Products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</a:rPr>
              <a:t>Extended Warranty Package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</a:rPr>
              <a:t>Annual Maintenance Contract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</a:rPr>
              <a:t>ALCOVER Insurance Package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D2A58B-2521-4852-89F8-38B68B6CA0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6293756"/>
            <a:ext cx="712164" cy="56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92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4" name="Group 39">
            <a:extLst>
              <a:ext uri="{FF2B5EF4-FFF2-40B4-BE49-F238E27FC236}">
                <a16:creationId xmlns:a16="http://schemas.microsoft.com/office/drawing/2014/main" id="{0356FED6-7592-4C93-8C99-09EF96C0E23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2400" y="228600"/>
            <a:ext cx="8135938" cy="6226175"/>
            <a:chOff x="1079852" y="4964792"/>
            <a:chExt cx="13547871" cy="10369146"/>
          </a:xfrm>
        </p:grpSpPr>
        <p:sp>
          <p:nvSpPr>
            <p:cNvPr id="3" name="Rectangle 13">
              <a:extLst>
                <a:ext uri="{FF2B5EF4-FFF2-40B4-BE49-F238E27FC236}">
                  <a16:creationId xmlns:a16="http://schemas.microsoft.com/office/drawing/2014/main" id="{0E2C3196-E911-4DB1-9A0F-E2DD21A0F198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079852" y="4964792"/>
              <a:ext cx="10158921" cy="1633894"/>
            </a:xfrm>
            <a:prstGeom prst="rect">
              <a:avLst/>
            </a:prstGeom>
          </p:spPr>
          <p:txBody>
            <a:bodyPr lIns="418009" tIns="209004" rIns="418009" bIns="209004" anchor="ctr"/>
            <a:lstStyle>
              <a:lvl1pPr algn="ctr" defTabSz="4180088" rtl="0" eaLnBrk="1" latinLnBrk="0" hangingPunct="1">
                <a:spcBef>
                  <a:spcPct val="0"/>
                </a:spcBef>
                <a:buNone/>
                <a:defRPr sz="20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defTabSz="914400">
                <a:spcBef>
                  <a:spcPts val="0"/>
                </a:spcBef>
                <a:defRPr/>
              </a:pPr>
              <a:r>
                <a:rPr lang="en-US" sz="1400" b="1" dirty="0">
                  <a:solidFill>
                    <a:prstClr val="black"/>
                  </a:solidFill>
                  <a:ea typeface="+mn-ea"/>
                  <a:cs typeface="+mn-cs"/>
                </a:rPr>
                <a:t>Common Front Module Aggregates For MVP Variants – 4X2,6X4,8X4 &amp; 10X4</a:t>
              </a:r>
            </a:p>
          </p:txBody>
        </p:sp>
        <p:grpSp>
          <p:nvGrpSpPr>
            <p:cNvPr id="23556" name="Group 4">
              <a:extLst>
                <a:ext uri="{FF2B5EF4-FFF2-40B4-BE49-F238E27FC236}">
                  <a16:creationId xmlns:a16="http://schemas.microsoft.com/office/drawing/2014/main" id="{A7783F09-1C83-4EE1-B1BD-09A7D4214EF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271738" y="7015980"/>
              <a:ext cx="12355985" cy="8317958"/>
              <a:chOff x="-278855" y="914400"/>
              <a:chExt cx="9606020" cy="6466701"/>
            </a:xfrm>
          </p:grpSpPr>
          <p:pic>
            <p:nvPicPr>
              <p:cNvPr id="23557" name="Picture 5">
                <a:extLst>
                  <a:ext uri="{FF2B5EF4-FFF2-40B4-BE49-F238E27FC236}">
                    <a16:creationId xmlns:a16="http://schemas.microsoft.com/office/drawing/2014/main" id="{B45B71E1-35CA-4971-855A-52A1910C7D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4477" y="914400"/>
                <a:ext cx="7162800" cy="55084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97B6A75C-7C81-478D-90ED-1026B757BEB2}"/>
                  </a:ext>
                </a:extLst>
              </p:cNvPr>
              <p:cNvCxnSpPr/>
              <p:nvPr/>
            </p:nvCxnSpPr>
            <p:spPr>
              <a:xfrm flipH="1">
                <a:off x="5334010" y="4519951"/>
                <a:ext cx="1985274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F3642061-FD71-4A56-83FE-E61C43D56BDE}"/>
                  </a:ext>
                </a:extLst>
              </p:cNvPr>
              <p:cNvCxnSpPr/>
              <p:nvPr/>
            </p:nvCxnSpPr>
            <p:spPr>
              <a:xfrm flipH="1">
                <a:off x="5019573" y="4914592"/>
                <a:ext cx="229971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126777EA-139C-4EAC-B769-52BCA364930A}"/>
                  </a:ext>
                </a:extLst>
              </p:cNvPr>
              <p:cNvCxnSpPr/>
              <p:nvPr/>
            </p:nvCxnSpPr>
            <p:spPr>
              <a:xfrm flipH="1">
                <a:off x="5592959" y="3035934"/>
                <a:ext cx="172632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561" name="TextBox 9">
                <a:extLst>
                  <a:ext uri="{FF2B5EF4-FFF2-40B4-BE49-F238E27FC236}">
                    <a16:creationId xmlns:a16="http://schemas.microsoft.com/office/drawing/2014/main" id="{9003F55B-BD73-4F63-8B07-5C8E7EFD11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19136" y="2850434"/>
                <a:ext cx="1405500" cy="4769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Fuel filter</a:t>
                </a:r>
              </a:p>
            </p:txBody>
          </p:sp>
          <p:sp>
            <p:nvSpPr>
              <p:cNvPr id="23562" name="TextBox 10">
                <a:extLst>
                  <a:ext uri="{FF2B5EF4-FFF2-40B4-BE49-F238E27FC236}">
                    <a16:creationId xmlns:a16="http://schemas.microsoft.com/office/drawing/2014/main" id="{EE6813A6-0AC5-46F6-87C6-B44F512A83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19136" y="4289565"/>
                <a:ext cx="889341" cy="4769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DDU</a:t>
                </a:r>
              </a:p>
            </p:txBody>
          </p:sp>
          <p:sp>
            <p:nvSpPr>
              <p:cNvPr id="23563" name="TextBox 11">
                <a:extLst>
                  <a:ext uri="{FF2B5EF4-FFF2-40B4-BE49-F238E27FC236}">
                    <a16:creationId xmlns:a16="http://schemas.microsoft.com/office/drawing/2014/main" id="{73D0D347-A614-4AE7-B8E3-83F80A6DEF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19136" y="4730276"/>
                <a:ext cx="1595956" cy="4769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Purge tank</a:t>
                </a:r>
              </a:p>
            </p:txBody>
          </p:sp>
          <p:sp>
            <p:nvSpPr>
              <p:cNvPr id="23564" name="TextBox 12">
                <a:extLst>
                  <a:ext uri="{FF2B5EF4-FFF2-40B4-BE49-F238E27FC236}">
                    <a16:creationId xmlns:a16="http://schemas.microsoft.com/office/drawing/2014/main" id="{E13C414E-F98C-4663-A3D9-76C33F2D66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01683" y="5226409"/>
                <a:ext cx="2025482" cy="11129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Compressed air cooling  coil</a:t>
                </a:r>
              </a:p>
            </p:txBody>
          </p:sp>
          <p:sp>
            <p:nvSpPr>
              <p:cNvPr id="23565" name="TextBox 13">
                <a:extLst>
                  <a:ext uri="{FF2B5EF4-FFF2-40B4-BE49-F238E27FC236}">
                    <a16:creationId xmlns:a16="http://schemas.microsoft.com/office/drawing/2014/main" id="{34E077F7-8A11-4AC3-99FE-70C0DFCF05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38232" y="6904136"/>
                <a:ext cx="2123155" cy="4769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Cooling system</a:t>
                </a:r>
              </a:p>
            </p:txBody>
          </p:sp>
          <p:sp>
            <p:nvSpPr>
              <p:cNvPr id="23566" name="TextBox 14">
                <a:extLst>
                  <a:ext uri="{FF2B5EF4-FFF2-40B4-BE49-F238E27FC236}">
                    <a16:creationId xmlns:a16="http://schemas.microsoft.com/office/drawing/2014/main" id="{8F5BA3E5-1924-4AFF-8887-AA9AC1404A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2089" y="1697157"/>
                <a:ext cx="2120395" cy="4769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Engine position</a:t>
                </a:r>
              </a:p>
            </p:txBody>
          </p:sp>
          <p:sp>
            <p:nvSpPr>
              <p:cNvPr id="23567" name="TextBox 15">
                <a:extLst>
                  <a:ext uri="{FF2B5EF4-FFF2-40B4-BE49-F238E27FC236}">
                    <a16:creationId xmlns:a16="http://schemas.microsoft.com/office/drawing/2014/main" id="{C8E1802D-E243-4374-8209-8D9355E698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6618" y="2523339"/>
                <a:ext cx="892101" cy="4769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CSO</a:t>
                </a:r>
              </a:p>
            </p:txBody>
          </p:sp>
          <p:sp>
            <p:nvSpPr>
              <p:cNvPr id="23568" name="TextBox 16">
                <a:extLst>
                  <a:ext uri="{FF2B5EF4-FFF2-40B4-BE49-F238E27FC236}">
                    <a16:creationId xmlns:a16="http://schemas.microsoft.com/office/drawing/2014/main" id="{6C314890-E0B8-42A2-AA32-146ED55A93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251591" y="3006984"/>
                <a:ext cx="1579394" cy="4769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Air cleaner</a:t>
                </a:r>
              </a:p>
            </p:txBody>
          </p:sp>
          <p:sp>
            <p:nvSpPr>
              <p:cNvPr id="23569" name="TextBox 17">
                <a:extLst>
                  <a:ext uri="{FF2B5EF4-FFF2-40B4-BE49-F238E27FC236}">
                    <a16:creationId xmlns:a16="http://schemas.microsoft.com/office/drawing/2014/main" id="{0D14CAD5-15F8-4E2A-AD83-C8B3399662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270" y="5730447"/>
                <a:ext cx="1984029" cy="8018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Steering Reservoir</a:t>
                </a:r>
              </a:p>
            </p:txBody>
          </p:sp>
          <p:sp>
            <p:nvSpPr>
              <p:cNvPr id="23570" name="TextBox 18">
                <a:extLst>
                  <a:ext uri="{FF2B5EF4-FFF2-40B4-BE49-F238E27FC236}">
                    <a16:creationId xmlns:a16="http://schemas.microsoft.com/office/drawing/2014/main" id="{613271A2-2546-41E3-BAA7-8066C50DDA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278855" y="4148288"/>
                <a:ext cx="1421145" cy="7949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Steering  box</a:t>
                </a:r>
              </a:p>
            </p:txBody>
          </p:sp>
          <p:sp>
            <p:nvSpPr>
              <p:cNvPr id="23571" name="TextBox 19">
                <a:extLst>
                  <a:ext uri="{FF2B5EF4-FFF2-40B4-BE49-F238E27FC236}">
                    <a16:creationId xmlns:a16="http://schemas.microsoft.com/office/drawing/2014/main" id="{2EAEB1EC-8559-46BD-B861-BC3E5B7CAB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00219" y="6398374"/>
                <a:ext cx="2244605" cy="4769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Front cab mount</a:t>
                </a:r>
              </a:p>
            </p:txBody>
          </p:sp>
          <p:grpSp>
            <p:nvGrpSpPr>
              <p:cNvPr id="23572" name="Group 20">
                <a:extLst>
                  <a:ext uri="{FF2B5EF4-FFF2-40B4-BE49-F238E27FC236}">
                    <a16:creationId xmlns:a16="http://schemas.microsoft.com/office/drawing/2014/main" id="{BDE5F030-8F48-4D46-9F12-54C14DED753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71237" y="5181132"/>
                <a:ext cx="2047900" cy="297117"/>
                <a:chOff x="5271237" y="5181132"/>
                <a:chExt cx="1651384" cy="297117"/>
              </a:xfrm>
            </p:grpSpPr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CF4A21BA-5D62-4E6C-98B0-C38C344CF8BD}"/>
                    </a:ext>
                  </a:extLst>
                </p:cNvPr>
                <p:cNvCxnSpPr/>
                <p:nvPr/>
              </p:nvCxnSpPr>
              <p:spPr>
                <a:xfrm flipH="1" flipV="1">
                  <a:off x="5287055" y="5181798"/>
                  <a:ext cx="939648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878E41DB-25BC-4A9C-8059-3B41A67E596B}"/>
                    </a:ext>
                  </a:extLst>
                </p:cNvPr>
                <p:cNvCxnSpPr/>
                <p:nvPr/>
              </p:nvCxnSpPr>
              <p:spPr>
                <a:xfrm flipV="1">
                  <a:off x="6226703" y="5181798"/>
                  <a:ext cx="0" cy="295981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FA1D987B-A145-4953-BEA9-2D4651D85F59}"/>
                    </a:ext>
                  </a:extLst>
                </p:cNvPr>
                <p:cNvCxnSpPr/>
                <p:nvPr/>
              </p:nvCxnSpPr>
              <p:spPr>
                <a:xfrm flipH="1">
                  <a:off x="6226703" y="5477779"/>
                  <a:ext cx="696036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573" name="Group 21">
                <a:extLst>
                  <a:ext uri="{FF2B5EF4-FFF2-40B4-BE49-F238E27FC236}">
                    <a16:creationId xmlns:a16="http://schemas.microsoft.com/office/drawing/2014/main" id="{93A5990D-FAA3-49B1-A825-06ECC7BB953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22145" y="5076668"/>
                <a:ext cx="377816" cy="1354228"/>
                <a:chOff x="5271236" y="5181600"/>
                <a:chExt cx="1256718" cy="297116"/>
              </a:xfrm>
            </p:grpSpPr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6E4B19F3-0250-4D1A-B068-F3E07D0BD398}"/>
                    </a:ext>
                  </a:extLst>
                </p:cNvPr>
                <p:cNvCxnSpPr/>
                <p:nvPr/>
              </p:nvCxnSpPr>
              <p:spPr>
                <a:xfrm flipH="1">
                  <a:off x="5269173" y="5181666"/>
                  <a:ext cx="125782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D2087631-02C7-41BC-8223-56404A0448AC}"/>
                    </a:ext>
                  </a:extLst>
                </p:cNvPr>
                <p:cNvCxnSpPr/>
                <p:nvPr/>
              </p:nvCxnSpPr>
              <p:spPr>
                <a:xfrm flipV="1">
                  <a:off x="6526994" y="5181666"/>
                  <a:ext cx="0" cy="297181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7B2E47A0-56A0-40CD-B0DD-F07AF37B25B4}"/>
                  </a:ext>
                </a:extLst>
              </p:cNvPr>
              <p:cNvCxnSpPr/>
              <p:nvPr/>
            </p:nvCxnSpPr>
            <p:spPr>
              <a:xfrm flipH="1" flipV="1">
                <a:off x="3340516" y="5066693"/>
                <a:ext cx="24662" cy="183754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575" name="Group 23">
                <a:extLst>
                  <a:ext uri="{FF2B5EF4-FFF2-40B4-BE49-F238E27FC236}">
                    <a16:creationId xmlns:a16="http://schemas.microsoft.com/office/drawing/2014/main" id="{E8DFA570-50E2-4D37-88DF-B4E669F3C9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 flipH="1" flipV="1">
                <a:off x="1595957" y="4852590"/>
                <a:ext cx="1524935" cy="657086"/>
                <a:chOff x="5271236" y="5181600"/>
                <a:chExt cx="1256718" cy="601141"/>
              </a:xfrm>
            </p:grpSpPr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60ABDB06-F8A3-41D5-8696-3F850525B06F}"/>
                    </a:ext>
                  </a:extLst>
                </p:cNvPr>
                <p:cNvCxnSpPr/>
                <p:nvPr/>
              </p:nvCxnSpPr>
              <p:spPr>
                <a:xfrm flipH="1">
                  <a:off x="5271706" y="5181590"/>
                  <a:ext cx="1256875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D9A811E5-1DCF-4BDB-8094-76387719FAB9}"/>
                    </a:ext>
                  </a:extLst>
                </p:cNvPr>
                <p:cNvCxnSpPr/>
                <p:nvPr/>
              </p:nvCxnSpPr>
              <p:spPr>
                <a:xfrm rot="5400000" flipH="1" flipV="1">
                  <a:off x="6227753" y="5482417"/>
                  <a:ext cx="601655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4CDEC53-60C2-4259-A19C-C1C6A8EB3F37}"/>
                  </a:ext>
                </a:extLst>
              </p:cNvPr>
              <p:cNvCxnSpPr/>
              <p:nvPr/>
            </p:nvCxnSpPr>
            <p:spPr>
              <a:xfrm>
                <a:off x="1001757" y="4374016"/>
                <a:ext cx="1027574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577" name="Group 25">
                <a:extLst>
                  <a:ext uri="{FF2B5EF4-FFF2-40B4-BE49-F238E27FC236}">
                    <a16:creationId xmlns:a16="http://schemas.microsoft.com/office/drawing/2014/main" id="{A6ACF032-9C1D-4BE6-B111-A5037B4B4B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 flipV="1">
                <a:off x="1572029" y="2938364"/>
                <a:ext cx="448083" cy="935095"/>
                <a:chOff x="5271948" y="5181836"/>
                <a:chExt cx="1254307" cy="350633"/>
              </a:xfrm>
            </p:grpSpPr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8DF9DAE5-D2DF-42F2-9F40-D928876F4C64}"/>
                    </a:ext>
                  </a:extLst>
                </p:cNvPr>
                <p:cNvCxnSpPr/>
                <p:nvPr/>
              </p:nvCxnSpPr>
              <p:spPr>
                <a:xfrm flipH="1">
                  <a:off x="5271944" y="5181836"/>
                  <a:ext cx="1254307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63695B96-A3DF-48A6-B6E9-23FA2189C9E0}"/>
                    </a:ext>
                  </a:extLst>
                </p:cNvPr>
                <p:cNvCxnSpPr/>
                <p:nvPr/>
              </p:nvCxnSpPr>
              <p:spPr>
                <a:xfrm rot="16200000">
                  <a:off x="6313539" y="5331261"/>
                  <a:ext cx="350632" cy="5178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578" name="Group 26">
                <a:extLst>
                  <a:ext uri="{FF2B5EF4-FFF2-40B4-BE49-F238E27FC236}">
                    <a16:creationId xmlns:a16="http://schemas.microsoft.com/office/drawing/2014/main" id="{4358ED0D-63C4-494E-B779-B3F740FE3F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 flipV="1">
                <a:off x="2668166" y="869306"/>
                <a:ext cx="762226" cy="2745741"/>
                <a:chOff x="5271236" y="5181600"/>
                <a:chExt cx="1256718" cy="341018"/>
              </a:xfrm>
            </p:grpSpPr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6114803B-CE1D-430E-AD98-EE0729ACF996}"/>
                    </a:ext>
                  </a:extLst>
                </p:cNvPr>
                <p:cNvCxnSpPr/>
                <p:nvPr/>
              </p:nvCxnSpPr>
              <p:spPr>
                <a:xfrm flipH="1">
                  <a:off x="5288997" y="5181678"/>
                  <a:ext cx="1223382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528803AE-B846-478A-9629-7C24918A4982}"/>
                    </a:ext>
                  </a:extLst>
                </p:cNvPr>
                <p:cNvCxnSpPr/>
                <p:nvPr/>
              </p:nvCxnSpPr>
              <p:spPr>
                <a:xfrm rot="16200000">
                  <a:off x="6324932" y="5352183"/>
                  <a:ext cx="34101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9BE4F011-3398-47A2-9F52-E1D61AF71A16}"/>
                  </a:ext>
                </a:extLst>
              </p:cNvPr>
              <p:cNvCxnSpPr/>
              <p:nvPr/>
            </p:nvCxnSpPr>
            <p:spPr>
              <a:xfrm>
                <a:off x="1246320" y="2744064"/>
                <a:ext cx="209419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27981AE1-B83B-458B-AF03-817531D6EB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6293756"/>
            <a:ext cx="712164" cy="566701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A39508B-42E9-447B-9ADD-806F0AB545CA}"/>
              </a:ext>
            </a:extLst>
          </p:cNvPr>
          <p:cNvSpPr txBox="1">
            <a:spLocks/>
          </p:cNvSpPr>
          <p:nvPr/>
        </p:nvSpPr>
        <p:spPr>
          <a:xfrm>
            <a:off x="9832" y="381000"/>
            <a:ext cx="2406428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800">
                <a:latin typeface="Arial" charset="0"/>
              </a:defRPr>
            </a:lvl1pPr>
            <a:lvl2pPr>
              <a:defRPr sz="3200">
                <a:latin typeface="Calibri" pitchFamily="34" charset="0"/>
              </a:defRPr>
            </a:lvl2pPr>
            <a:lvl3pPr>
              <a:defRPr sz="3200">
                <a:latin typeface="Calibri" pitchFamily="34" charset="0"/>
              </a:defRPr>
            </a:lvl3pPr>
            <a:lvl4pPr>
              <a:defRPr sz="3200">
                <a:latin typeface="Calibri" pitchFamily="34" charset="0"/>
              </a:defRPr>
            </a:lvl4pPr>
            <a:lvl5pPr>
              <a:defRPr sz="3200">
                <a:latin typeface="Calibri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dirty="0">
                <a:latin typeface="Calibri" panose="020F0502020204030204" pitchFamily="34" charset="0"/>
              </a:rPr>
              <a:t>Further Plans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387757-B487-4F13-916C-F3753B8FF520}"/>
              </a:ext>
            </a:extLst>
          </p:cNvPr>
          <p:cNvSpPr txBox="1"/>
          <p:nvPr/>
        </p:nvSpPr>
        <p:spPr>
          <a:xfrm>
            <a:off x="941257" y="1167553"/>
            <a:ext cx="5981700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</a:rPr>
              <a:t>May 2019 – Start of On-Road Trials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Performance Assessment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Driver acceptance and feedback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Durability Assessment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MAV – Max50000 kms covered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Tipper – Max 2400 </a:t>
            </a:r>
            <a:r>
              <a:rPr lang="en-US" dirty="0" err="1">
                <a:latin typeface="Calibri" panose="020F0502020204030204" pitchFamily="34" charset="0"/>
              </a:rPr>
              <a:t>hrs</a:t>
            </a:r>
            <a:r>
              <a:rPr lang="en-US" dirty="0">
                <a:latin typeface="Calibri" panose="020F0502020204030204" pitchFamily="34" charset="0"/>
              </a:rPr>
              <a:t> covered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Tractor – Max 500 kms covered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</a:rPr>
              <a:t>Seeding to select customer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Primary focus of Applications / Areas based on BS6 diesel availability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Performance assessment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Customer feedback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Customer acceptance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</a:rPr>
              <a:t>Sale, All India by Q4 of 2019-20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>
              <a:latin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</a:rPr>
              <a:t>100% BS6 Implementation by 1st April 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D2A58B-2521-4852-89F8-38B68B6CA0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6293756"/>
            <a:ext cx="712164" cy="5667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894943-AE04-449A-9C95-591B54B4A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618757"/>
            <a:ext cx="3810000" cy="219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53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07C133-6B33-47B4-A5F1-D8C3F7EC2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048000"/>
            <a:ext cx="7772400" cy="136207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70886C-9C47-4BBE-8CAE-0BDDFF0BC4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6293756"/>
            <a:ext cx="712164" cy="5667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8" name="Group 24">
            <a:extLst>
              <a:ext uri="{FF2B5EF4-FFF2-40B4-BE49-F238E27FC236}">
                <a16:creationId xmlns:a16="http://schemas.microsoft.com/office/drawing/2014/main" id="{163A6633-D965-45E1-92A4-F3947C6D6B8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4925" y="327025"/>
            <a:ext cx="8375650" cy="6080125"/>
            <a:chOff x="528276" y="4367649"/>
            <a:chExt cx="14594167" cy="10596017"/>
          </a:xfrm>
        </p:grpSpPr>
        <p:grpSp>
          <p:nvGrpSpPr>
            <p:cNvPr id="24579" name="Group 4">
              <a:extLst>
                <a:ext uri="{FF2B5EF4-FFF2-40B4-BE49-F238E27FC236}">
                  <a16:creationId xmlns:a16="http://schemas.microsoft.com/office/drawing/2014/main" id="{4E100DBE-1229-4B1C-91D8-557738C491D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025851" y="5869341"/>
              <a:ext cx="13096592" cy="9094325"/>
              <a:chOff x="3532446" y="5960784"/>
              <a:chExt cx="8811954" cy="6119055"/>
            </a:xfrm>
          </p:grpSpPr>
          <p:pic>
            <p:nvPicPr>
              <p:cNvPr id="24581" name="Picture 2" descr="D:\FVDP2\PREZ\VI\4019_mule_vehicle\Front module.jpg">
                <a:extLst>
                  <a:ext uri="{FF2B5EF4-FFF2-40B4-BE49-F238E27FC236}">
                    <a16:creationId xmlns:a16="http://schemas.microsoft.com/office/drawing/2014/main" id="{C5B4E28A-E4B4-4B54-ACC6-C459BF088B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8600" y="6584804"/>
                <a:ext cx="7772400" cy="54950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78955BBA-A00F-4DDA-A7C6-9B7E69AA145A}"/>
                  </a:ext>
                </a:extLst>
              </p:cNvPr>
              <p:cNvSpPr/>
              <p:nvPr/>
            </p:nvSpPr>
            <p:spPr>
              <a:xfrm>
                <a:off x="8000405" y="8946973"/>
                <a:ext cx="189840" cy="22896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D2A2A62-B46F-4E96-9AC6-AB2AC910B9E5}"/>
                  </a:ext>
                </a:extLst>
              </p:cNvPr>
              <p:cNvSpPr/>
              <p:nvPr/>
            </p:nvSpPr>
            <p:spPr>
              <a:xfrm>
                <a:off x="8095326" y="9218749"/>
                <a:ext cx="191701" cy="22896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00B3000A-5A06-469D-8464-D07B2D2C552B}"/>
                  </a:ext>
                </a:extLst>
              </p:cNvPr>
              <p:cNvCxnSpPr/>
              <p:nvPr/>
            </p:nvCxnSpPr>
            <p:spPr>
              <a:xfrm flipH="1" flipV="1">
                <a:off x="8190246" y="9099615"/>
                <a:ext cx="2095689" cy="106662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4D8B6692-4D87-48AB-BC9A-FE77470CB5D2}"/>
                  </a:ext>
                </a:extLst>
              </p:cNvPr>
              <p:cNvCxnSpPr>
                <a:endCxn id="8" idx="6"/>
              </p:cNvCxnSpPr>
              <p:nvPr/>
            </p:nvCxnSpPr>
            <p:spPr>
              <a:xfrm flipH="1" flipV="1">
                <a:off x="8287027" y="9332299"/>
                <a:ext cx="1998908" cy="8339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586" name="TextBox 10">
                <a:extLst>
                  <a:ext uri="{FF2B5EF4-FFF2-40B4-BE49-F238E27FC236}">
                    <a16:creationId xmlns:a16="http://schemas.microsoft.com/office/drawing/2014/main" id="{F1FF8A6D-89D0-4D20-B7EA-0326171E9AC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287000" y="10090004"/>
                <a:ext cx="2057400" cy="1863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Fuel system common interface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CCF249F-B361-462D-9734-35696B8626BA}"/>
                  </a:ext>
                </a:extLst>
              </p:cNvPr>
              <p:cNvSpPr/>
              <p:nvPr/>
            </p:nvSpPr>
            <p:spPr>
              <a:xfrm>
                <a:off x="6528212" y="9961478"/>
                <a:ext cx="305234" cy="30528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726DCE3-18D5-4BCD-9B5A-9872C20BF3C0}"/>
                  </a:ext>
                </a:extLst>
              </p:cNvPr>
              <p:cNvSpPr/>
              <p:nvPr/>
            </p:nvSpPr>
            <p:spPr>
              <a:xfrm>
                <a:off x="5562259" y="9023293"/>
                <a:ext cx="305234" cy="30528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FEF785D1-D896-4F22-983E-08E406A6C298}"/>
                  </a:ext>
                </a:extLst>
              </p:cNvPr>
              <p:cNvCxnSpPr>
                <a:endCxn id="12" idx="3"/>
              </p:cNvCxnSpPr>
              <p:nvPr/>
            </p:nvCxnSpPr>
            <p:spPr>
              <a:xfrm flipV="1">
                <a:off x="4722867" y="10222085"/>
                <a:ext cx="1850013" cy="89537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7E7B27F-78F4-4FBF-BDC3-781BF12FAEE3}"/>
                  </a:ext>
                </a:extLst>
              </p:cNvPr>
              <p:cNvCxnSpPr>
                <a:endCxn id="13" idx="3"/>
              </p:cNvCxnSpPr>
              <p:nvPr/>
            </p:nvCxnSpPr>
            <p:spPr>
              <a:xfrm flipV="1">
                <a:off x="4722867" y="9283900"/>
                <a:ext cx="884060" cy="182238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591" name="TextBox 15">
                <a:extLst>
                  <a:ext uri="{FF2B5EF4-FFF2-40B4-BE49-F238E27FC236}">
                    <a16:creationId xmlns:a16="http://schemas.microsoft.com/office/drawing/2014/main" id="{30464FF9-35F2-4140-A2BE-56051499CC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99539" y="10973064"/>
                <a:ext cx="2057400" cy="1863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Cooling system common interface</a:t>
                </a: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1E656278-7E3E-4777-B2AD-2980C1B06A3A}"/>
                  </a:ext>
                </a:extLst>
              </p:cNvPr>
              <p:cNvSpPr/>
              <p:nvPr/>
            </p:nvSpPr>
            <p:spPr>
              <a:xfrm>
                <a:off x="7086566" y="8109309"/>
                <a:ext cx="305234" cy="30528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A1348248-3689-444E-AFBD-531AA160D01D}"/>
                  </a:ext>
                </a:extLst>
              </p:cNvPr>
              <p:cNvCxnSpPr/>
              <p:nvPr/>
            </p:nvCxnSpPr>
            <p:spPr>
              <a:xfrm>
                <a:off x="7010257" y="6890040"/>
                <a:ext cx="228926" cy="121926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594" name="TextBox 18">
                <a:extLst>
                  <a:ext uri="{FF2B5EF4-FFF2-40B4-BE49-F238E27FC236}">
                    <a16:creationId xmlns:a16="http://schemas.microsoft.com/office/drawing/2014/main" id="{0609F936-D44D-41A0-8863-6586F59135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15892" y="5960784"/>
                <a:ext cx="945043" cy="3106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Exhaust system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common interface</a:t>
                </a: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E16E717-775F-4046-BFAA-F038518F6291}"/>
                  </a:ext>
                </a:extLst>
              </p:cNvPr>
              <p:cNvSpPr/>
              <p:nvPr/>
            </p:nvSpPr>
            <p:spPr>
              <a:xfrm>
                <a:off x="5485951" y="8490911"/>
                <a:ext cx="305234" cy="30342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614AA2E8-CA12-4522-929C-F5CA03E17F3A}"/>
                  </a:ext>
                </a:extLst>
              </p:cNvPr>
              <p:cNvCxnSpPr/>
              <p:nvPr/>
            </p:nvCxnSpPr>
            <p:spPr>
              <a:xfrm>
                <a:off x="4722867" y="7575064"/>
                <a:ext cx="839392" cy="91584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597" name="TextBox 21">
                <a:extLst>
                  <a:ext uri="{FF2B5EF4-FFF2-40B4-BE49-F238E27FC236}">
                    <a16:creationId xmlns:a16="http://schemas.microsoft.com/office/drawing/2014/main" id="{B47962F6-789F-4EBA-A64B-27EEBD0CB8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32446" y="6889604"/>
                <a:ext cx="945043" cy="3106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Cooling system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common interface</a:t>
                </a:r>
              </a:p>
            </p:txBody>
          </p:sp>
        </p:grpSp>
        <p:sp>
          <p:nvSpPr>
            <p:cNvPr id="24580" name="Rectangle 13">
              <a:extLst>
                <a:ext uri="{FF2B5EF4-FFF2-40B4-BE49-F238E27FC236}">
                  <a16:creationId xmlns:a16="http://schemas.microsoft.com/office/drawing/2014/main" id="{AE430416-AEE2-4577-9E78-CB757D6905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276" y="4367649"/>
              <a:ext cx="6836491" cy="1066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18009" tIns="209004" rIns="418009" bIns="209004" anchor="ctr"/>
            <a:lstStyle>
              <a:lvl1pPr defTabSz="4179888"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4179888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4179888"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4179888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4179888">
                <a:spcBef>
                  <a:spcPct val="20000"/>
                </a:spcBef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1798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1798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1798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1798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b="1">
                  <a:latin typeface="Arial" panose="020B0604020202020204" pitchFamily="34" charset="0"/>
                </a:rPr>
                <a:t>Front Module Interface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72208D4A-4767-4487-972B-946DAE321F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6293756"/>
            <a:ext cx="712164" cy="5667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D7F255C-CFC0-44C1-A72E-A6B00C6B763B}"/>
              </a:ext>
            </a:extLst>
          </p:cNvPr>
          <p:cNvCxnSpPr/>
          <p:nvPr/>
        </p:nvCxnSpPr>
        <p:spPr>
          <a:xfrm>
            <a:off x="4527550" y="1119188"/>
            <a:ext cx="7938" cy="457200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603" name="Group 27">
            <a:extLst>
              <a:ext uri="{FF2B5EF4-FFF2-40B4-BE49-F238E27FC236}">
                <a16:creationId xmlns:a16="http://schemas.microsoft.com/office/drawing/2014/main" id="{BF80B843-29D0-40E8-A76B-8BB34C43B877}"/>
              </a:ext>
            </a:extLst>
          </p:cNvPr>
          <p:cNvGrpSpPr>
            <a:grpSpLocks/>
          </p:cNvGrpSpPr>
          <p:nvPr/>
        </p:nvGrpSpPr>
        <p:grpSpPr bwMode="auto">
          <a:xfrm>
            <a:off x="-49213" y="1295400"/>
            <a:ext cx="2174876" cy="4198938"/>
            <a:chOff x="-154930" y="964153"/>
            <a:chExt cx="3068297" cy="5310506"/>
          </a:xfrm>
        </p:grpSpPr>
        <p:pic>
          <p:nvPicPr>
            <p:cNvPr id="25664" name="Picture 4" descr="H6.jpg">
              <a:extLst>
                <a:ext uri="{FF2B5EF4-FFF2-40B4-BE49-F238E27FC236}">
                  <a16:creationId xmlns:a16="http://schemas.microsoft.com/office/drawing/2014/main" id="{A5563ACD-27C5-4B99-B022-B6DC2B8DB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146" y="1387098"/>
              <a:ext cx="2519303" cy="1340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65" name="Picture 5" descr="N4.jpg">
              <a:extLst>
                <a:ext uri="{FF2B5EF4-FFF2-40B4-BE49-F238E27FC236}">
                  <a16:creationId xmlns:a16="http://schemas.microsoft.com/office/drawing/2014/main" id="{FB383641-98F6-49CA-8C0F-9EF9CB87B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095" y="2821451"/>
              <a:ext cx="2519303" cy="1411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66" name="Picture 6" descr="N6.jpg">
              <a:extLst>
                <a:ext uri="{FF2B5EF4-FFF2-40B4-BE49-F238E27FC236}">
                  <a16:creationId xmlns:a16="http://schemas.microsoft.com/office/drawing/2014/main" id="{E00ADE8E-D6FA-4BED-82CA-01B21D593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418" y="4327521"/>
              <a:ext cx="2519301" cy="1411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73654D7-107D-4B97-B4E8-616B4346BE16}"/>
                </a:ext>
              </a:extLst>
            </p:cNvPr>
            <p:cNvCxnSpPr/>
            <p:nvPr/>
          </p:nvCxnSpPr>
          <p:spPr>
            <a:xfrm rot="16200000" flipH="1">
              <a:off x="-657014" y="3778019"/>
              <a:ext cx="4394970" cy="0"/>
            </a:xfrm>
            <a:prstGeom prst="line">
              <a:avLst/>
            </a:prstGeom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68" name="TextBox 9">
              <a:extLst>
                <a:ext uri="{FF2B5EF4-FFF2-40B4-BE49-F238E27FC236}">
                  <a16:creationId xmlns:a16="http://schemas.microsoft.com/office/drawing/2014/main" id="{7CB533A1-512D-48CF-A0ED-0A4E801DC6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4690" y="964153"/>
              <a:ext cx="902812" cy="369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ea typeface="Calibri" panose="020F0502020204030204" pitchFamily="34" charset="0"/>
                  <a:cs typeface="Calibri" panose="020F0502020204030204" pitchFamily="34" charset="0"/>
                </a:rPr>
                <a:t>FVDP-N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EA4266E-6A85-4CFC-A2B0-9F1FB9D3DA1C}"/>
                </a:ext>
              </a:extLst>
            </p:cNvPr>
            <p:cNvCxnSpPr/>
            <p:nvPr/>
          </p:nvCxnSpPr>
          <p:spPr>
            <a:xfrm rot="5400000">
              <a:off x="1935437" y="4635329"/>
              <a:ext cx="3433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70" name="TextBox 11">
              <a:extLst>
                <a:ext uri="{FF2B5EF4-FFF2-40B4-BE49-F238E27FC236}">
                  <a16:creationId xmlns:a16="http://schemas.microsoft.com/office/drawing/2014/main" id="{1D0EF4AD-F318-4030-9DE7-48E5DDCBA6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9672" y="5997660"/>
              <a:ext cx="173400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ea typeface="Calibri" panose="020F0502020204030204" pitchFamily="34" charset="0"/>
                  <a:cs typeface="Calibri" panose="020F0502020204030204" pitchFamily="34" charset="0"/>
                </a:rPr>
                <a:t>Different Engine position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5D29E61F-9AC2-4F61-89C2-8EE93BC50969}"/>
                </a:ext>
              </a:extLst>
            </p:cNvPr>
            <p:cNvCxnSpPr/>
            <p:nvPr/>
          </p:nvCxnSpPr>
          <p:spPr>
            <a:xfrm rot="10800000">
              <a:off x="2107100" y="4541968"/>
              <a:ext cx="286673" cy="200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273138E-584A-4935-9A9B-FC5DCA3355E6}"/>
                </a:ext>
              </a:extLst>
            </p:cNvPr>
            <p:cNvCxnSpPr/>
            <p:nvPr/>
          </p:nvCxnSpPr>
          <p:spPr>
            <a:xfrm>
              <a:off x="1623339" y="4543976"/>
              <a:ext cx="284433" cy="20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73" name="TextBox 15">
              <a:extLst>
                <a:ext uri="{FF2B5EF4-FFF2-40B4-BE49-F238E27FC236}">
                  <a16:creationId xmlns:a16="http://schemas.microsoft.com/office/drawing/2014/main" id="{DE9BE6C1-7F80-47A3-AA20-E0B989570E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-1162232" y="2667878"/>
              <a:ext cx="2492262" cy="4776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ea typeface="Calibri" panose="020F0502020204030204" pitchFamily="34" charset="0"/>
                  <a:cs typeface="Calibri" panose="020F0502020204030204" pitchFamily="34" charset="0"/>
                </a:rPr>
                <a:t>BT height of cab</a:t>
              </a:r>
            </a:p>
          </p:txBody>
        </p:sp>
        <p:sp>
          <p:nvSpPr>
            <p:cNvPr id="25674" name="TextBox 17">
              <a:extLst>
                <a:ext uri="{FF2B5EF4-FFF2-40B4-BE49-F238E27FC236}">
                  <a16:creationId xmlns:a16="http://schemas.microsoft.com/office/drawing/2014/main" id="{AC9A12AE-CA6A-4992-A356-55374A515C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7287" y="1656039"/>
              <a:ext cx="445956" cy="369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ea typeface="Calibri" panose="020F0502020204030204" pitchFamily="34" charset="0"/>
                  <a:cs typeface="Calibri" panose="020F0502020204030204" pitchFamily="34" charset="0"/>
                </a:rPr>
                <a:t>H6</a:t>
              </a:r>
            </a:p>
          </p:txBody>
        </p:sp>
        <p:sp>
          <p:nvSpPr>
            <p:cNvPr id="25675" name="TextBox 18">
              <a:extLst>
                <a:ext uri="{FF2B5EF4-FFF2-40B4-BE49-F238E27FC236}">
                  <a16:creationId xmlns:a16="http://schemas.microsoft.com/office/drawing/2014/main" id="{C2EE269D-0327-4198-885A-CB4B57007D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8883" y="3162110"/>
              <a:ext cx="450764" cy="369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ea typeface="Calibri" panose="020F0502020204030204" pitchFamily="34" charset="0"/>
                  <a:cs typeface="Calibri" panose="020F0502020204030204" pitchFamily="34" charset="0"/>
                </a:rPr>
                <a:t>N4</a:t>
              </a:r>
            </a:p>
          </p:txBody>
        </p:sp>
        <p:sp>
          <p:nvSpPr>
            <p:cNvPr id="25676" name="TextBox 19">
              <a:extLst>
                <a:ext uri="{FF2B5EF4-FFF2-40B4-BE49-F238E27FC236}">
                  <a16:creationId xmlns:a16="http://schemas.microsoft.com/office/drawing/2014/main" id="{3905CDE7-8C90-44CE-ADFF-C241ACB030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2603" y="4739898"/>
              <a:ext cx="450764" cy="369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ea typeface="Calibri" panose="020F0502020204030204" pitchFamily="34" charset="0"/>
                  <a:cs typeface="Calibri" panose="020F0502020204030204" pitchFamily="34" charset="0"/>
                </a:rPr>
                <a:t>N6</a:t>
              </a:r>
            </a:p>
          </p:txBody>
        </p:sp>
      </p:grpSp>
      <p:grpSp>
        <p:nvGrpSpPr>
          <p:cNvPr id="25604" name="Group 1">
            <a:extLst>
              <a:ext uri="{FF2B5EF4-FFF2-40B4-BE49-F238E27FC236}">
                <a16:creationId xmlns:a16="http://schemas.microsoft.com/office/drawing/2014/main" id="{757A9251-8772-4426-A634-68CCFB2FEFDA}"/>
              </a:ext>
            </a:extLst>
          </p:cNvPr>
          <p:cNvGrpSpPr>
            <a:grpSpLocks/>
          </p:cNvGrpSpPr>
          <p:nvPr/>
        </p:nvGrpSpPr>
        <p:grpSpPr bwMode="auto">
          <a:xfrm>
            <a:off x="5092700" y="2212975"/>
            <a:ext cx="3565525" cy="3003550"/>
            <a:chOff x="5017681" y="990600"/>
            <a:chExt cx="3564671" cy="3003435"/>
          </a:xfrm>
        </p:grpSpPr>
        <p:pic>
          <p:nvPicPr>
            <p:cNvPr id="25660" name="Picture 14" descr="FVDP2-ALL-ENGINE.jpg">
              <a:extLst>
                <a:ext uri="{FF2B5EF4-FFF2-40B4-BE49-F238E27FC236}">
                  <a16:creationId xmlns:a16="http://schemas.microsoft.com/office/drawing/2014/main" id="{2FE53250-0B7C-46EF-A81C-8C1CB51FF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81"/>
            <a:stretch>
              <a:fillRect/>
            </a:stretch>
          </p:blipFill>
          <p:spPr bwMode="auto">
            <a:xfrm>
              <a:off x="5017681" y="1222375"/>
              <a:ext cx="3265894" cy="2532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61" name="TextBox 21">
              <a:extLst>
                <a:ext uri="{FF2B5EF4-FFF2-40B4-BE49-F238E27FC236}">
                  <a16:creationId xmlns:a16="http://schemas.microsoft.com/office/drawing/2014/main" id="{693FB5B8-D03F-4CFA-8F6E-833BC619C4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4800" y="990600"/>
              <a:ext cx="657552" cy="1477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ea typeface="Calibri" panose="020F0502020204030204" pitchFamily="34" charset="0"/>
                  <a:cs typeface="Calibri" panose="020F0502020204030204" pitchFamily="34" charset="0"/>
                </a:rPr>
                <a:t>H4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ea typeface="Calibri" panose="020F0502020204030204" pitchFamily="34" charset="0"/>
                  <a:cs typeface="Calibri" panose="020F0502020204030204" pitchFamily="34" charset="0"/>
                </a:rPr>
                <a:t>N4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ea typeface="Calibri" panose="020F0502020204030204" pitchFamily="34" charset="0"/>
                  <a:cs typeface="Calibri" panose="020F0502020204030204" pitchFamily="34" charset="0"/>
                </a:rPr>
                <a:t>H6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ea typeface="Calibri" panose="020F0502020204030204" pitchFamily="34" charset="0"/>
                  <a:cs typeface="Calibri" panose="020F0502020204030204" pitchFamily="34" charset="0"/>
                </a:rPr>
                <a:t>N6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ea typeface="Calibri" panose="020F0502020204030204" pitchFamily="34" charset="0"/>
                  <a:cs typeface="Calibri" panose="020F0502020204030204" pitchFamily="34" charset="0"/>
                </a:rPr>
                <a:t>ISME</a:t>
              </a: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C27F2C9-8B84-41C0-82F1-025890537484}"/>
                </a:ext>
              </a:extLst>
            </p:cNvPr>
            <p:cNvCxnSpPr/>
            <p:nvPr/>
          </p:nvCxnSpPr>
          <p:spPr>
            <a:xfrm rot="16200000" flipH="1">
              <a:off x="5623712" y="2378022"/>
              <a:ext cx="2470055" cy="0"/>
            </a:xfrm>
            <a:prstGeom prst="line">
              <a:avLst/>
            </a:prstGeom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63" name="TextBox 23">
              <a:extLst>
                <a:ext uri="{FF2B5EF4-FFF2-40B4-BE49-F238E27FC236}">
                  <a16:creationId xmlns:a16="http://schemas.microsoft.com/office/drawing/2014/main" id="{B2DBA1C7-C621-41C7-8495-9B659FA718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7799" y="3532370"/>
              <a:ext cx="320147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ea typeface="Calibri" panose="020F0502020204030204" pitchFamily="34" charset="0"/>
                  <a:cs typeface="Calibri" panose="020F0502020204030204" pitchFamily="34" charset="0"/>
                </a:rPr>
                <a:t>All Engines packaged in common flywheel housing position</a:t>
              </a:r>
            </a:p>
          </p:txBody>
        </p:sp>
      </p:grpSp>
      <p:sp>
        <p:nvSpPr>
          <p:cNvPr id="25605" name="TextBox 10">
            <a:extLst>
              <a:ext uri="{FF2B5EF4-FFF2-40B4-BE49-F238E27FC236}">
                <a16:creationId xmlns:a16="http://schemas.microsoft.com/office/drawing/2014/main" id="{C32911D2-B647-430B-ABB0-6D7F430ECB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9675" y="2060575"/>
            <a:ext cx="631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MVP</a:t>
            </a:r>
          </a:p>
        </p:txBody>
      </p:sp>
      <p:sp>
        <p:nvSpPr>
          <p:cNvPr id="25606" name="TextBox 13">
            <a:extLst>
              <a:ext uri="{FF2B5EF4-FFF2-40B4-BE49-F238E27FC236}">
                <a16:creationId xmlns:a16="http://schemas.microsoft.com/office/drawing/2014/main" id="{CADDBDDE-CCB0-4191-99CA-51702C273C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" y="657225"/>
            <a:ext cx="5661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POSITION MODULARITY– Common Engine Position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BAA0534-5918-481E-A56C-954C9F0A92CC}"/>
              </a:ext>
            </a:extLst>
          </p:cNvPr>
          <p:cNvSpPr/>
          <p:nvPr/>
        </p:nvSpPr>
        <p:spPr bwMode="auto">
          <a:xfrm>
            <a:off x="5486400" y="5257800"/>
            <a:ext cx="2514600" cy="3048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5400000" scaled="0"/>
            <a:tileRect/>
          </a:gradFill>
          <a:ln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/>
          </a:scene3d>
          <a:sp3d prstMaterial="dkEdge">
            <a:bevelT w="63500" h="25400" prst="artDeco"/>
            <a:bevelB w="114300" prst="artDeco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400" b="1" dirty="0">
                <a:solidFill>
                  <a:schemeClr val="tx1"/>
                </a:solidFill>
                <a:latin typeface="Book Antiqua" pitchFamily="18" charset="0"/>
                <a:cs typeface="Times New Roman" pitchFamily="18" charset="0"/>
              </a:rPr>
              <a:t>Common Engine Position</a:t>
            </a:r>
          </a:p>
        </p:txBody>
      </p:sp>
      <p:pic>
        <p:nvPicPr>
          <p:cNvPr id="25610" name="Picture 2">
            <a:extLst>
              <a:ext uri="{FF2B5EF4-FFF2-40B4-BE49-F238E27FC236}">
                <a16:creationId xmlns:a16="http://schemas.microsoft.com/office/drawing/2014/main" id="{E99A7A8D-9263-4EA3-A781-CD0DDBE4A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836863"/>
            <a:ext cx="1706563" cy="121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1" name="Picture 3">
            <a:extLst>
              <a:ext uri="{FF2B5EF4-FFF2-40B4-BE49-F238E27FC236}">
                <a16:creationId xmlns:a16="http://schemas.microsoft.com/office/drawing/2014/main" id="{86E6F737-E168-4ED9-98AC-526D85475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92" b="15732"/>
          <a:stretch>
            <a:fillRect/>
          </a:stretch>
        </p:blipFill>
        <p:spPr bwMode="auto">
          <a:xfrm>
            <a:off x="2438400" y="4233863"/>
            <a:ext cx="1600200" cy="75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2" name="Picture 2">
            <a:extLst>
              <a:ext uri="{FF2B5EF4-FFF2-40B4-BE49-F238E27FC236}">
                <a16:creationId xmlns:a16="http://schemas.microsoft.com/office/drawing/2014/main" id="{1A1F21D3-59E9-4272-A65F-B2536779A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338263"/>
            <a:ext cx="167640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32E52C9-285D-4540-8403-4EDBBC4FC56C}"/>
              </a:ext>
            </a:extLst>
          </p:cNvPr>
          <p:cNvCxnSpPr/>
          <p:nvPr/>
        </p:nvCxnSpPr>
        <p:spPr>
          <a:xfrm rot="5400000">
            <a:off x="1676400" y="3446463"/>
            <a:ext cx="3200400" cy="0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14" name="Oval 41">
            <a:extLst>
              <a:ext uri="{FF2B5EF4-FFF2-40B4-BE49-F238E27FC236}">
                <a16:creationId xmlns:a16="http://schemas.microsoft.com/office/drawing/2014/main" id="{9BCCB9FF-80D8-4B16-80BA-EB061031D9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2303463"/>
            <a:ext cx="76200" cy="762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1" i="1">
              <a:latin typeface="Arial" panose="020B0604020202020204" pitchFamily="34" charset="0"/>
            </a:endParaRPr>
          </a:p>
        </p:txBody>
      </p:sp>
      <p:sp>
        <p:nvSpPr>
          <p:cNvPr id="25615" name="Oval 42">
            <a:extLst>
              <a:ext uri="{FF2B5EF4-FFF2-40B4-BE49-F238E27FC236}">
                <a16:creationId xmlns:a16="http://schemas.microsoft.com/office/drawing/2014/main" id="{186B046C-AC3B-43DA-AD92-E903984C6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2663" y="3513138"/>
            <a:ext cx="76200" cy="762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1" i="1">
              <a:latin typeface="Arial" panose="020B0604020202020204" pitchFamily="34" charset="0"/>
            </a:endParaRPr>
          </a:p>
        </p:txBody>
      </p:sp>
      <p:sp>
        <p:nvSpPr>
          <p:cNvPr id="25616" name="Oval 43">
            <a:extLst>
              <a:ext uri="{FF2B5EF4-FFF2-40B4-BE49-F238E27FC236}">
                <a16:creationId xmlns:a16="http://schemas.microsoft.com/office/drawing/2014/main" id="{632755DB-E754-4B72-B439-2B5692B83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6025" y="4687888"/>
            <a:ext cx="76200" cy="762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1" i="1">
              <a:latin typeface="Arial" panose="020B0604020202020204" pitchFamily="34" charset="0"/>
            </a:endParaRPr>
          </a:p>
        </p:txBody>
      </p:sp>
      <p:cxnSp>
        <p:nvCxnSpPr>
          <p:cNvPr id="25617" name="Straight Connector 45">
            <a:extLst>
              <a:ext uri="{FF2B5EF4-FFF2-40B4-BE49-F238E27FC236}">
                <a16:creationId xmlns:a16="http://schemas.microsoft.com/office/drawing/2014/main" id="{CE33BC80-26C3-4110-B0A4-CD97FE5B9B29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407569" y="2556669"/>
            <a:ext cx="422275" cy="79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18" name="Straight Connector 47">
            <a:extLst>
              <a:ext uri="{FF2B5EF4-FFF2-40B4-BE49-F238E27FC236}">
                <a16:creationId xmlns:a16="http://schemas.microsoft.com/office/drawing/2014/main" id="{D3F520CC-7C85-4B99-8C33-58508CB64F9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276600" y="2608263"/>
            <a:ext cx="328613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19" name="Straight Connector 49">
            <a:extLst>
              <a:ext uri="{FF2B5EF4-FFF2-40B4-BE49-F238E27FC236}">
                <a16:creationId xmlns:a16="http://schemas.microsoft.com/office/drawing/2014/main" id="{A6520EB7-6E26-4E58-B045-4886AB86BB4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657600" y="2608263"/>
            <a:ext cx="5334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20" name="TextBox 50">
            <a:extLst>
              <a:ext uri="{FF2B5EF4-FFF2-40B4-BE49-F238E27FC236}">
                <a16:creationId xmlns:a16="http://schemas.microsoft.com/office/drawing/2014/main" id="{8CDFF9B5-6A0D-481B-9E06-682D1E62DF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2397125"/>
            <a:ext cx="4397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251</a:t>
            </a:r>
          </a:p>
        </p:txBody>
      </p:sp>
      <p:grpSp>
        <p:nvGrpSpPr>
          <p:cNvPr id="25621" name="Group 55">
            <a:extLst>
              <a:ext uri="{FF2B5EF4-FFF2-40B4-BE49-F238E27FC236}">
                <a16:creationId xmlns:a16="http://schemas.microsoft.com/office/drawing/2014/main" id="{DC9B001E-C837-4B3A-80DF-62AFC2857B69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3571875"/>
            <a:ext cx="820738" cy="381000"/>
            <a:chOff x="3429000" y="2714284"/>
            <a:chExt cx="984654" cy="421011"/>
          </a:xfrm>
        </p:grpSpPr>
        <p:cxnSp>
          <p:nvCxnSpPr>
            <p:cNvPr id="25656" name="Straight Connector 51">
              <a:extLst>
                <a:ext uri="{FF2B5EF4-FFF2-40B4-BE49-F238E27FC236}">
                  <a16:creationId xmlns:a16="http://schemas.microsoft.com/office/drawing/2014/main" id="{CC6E8DBC-8513-4DBA-A511-059FAF47E17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3560684" y="2921492"/>
              <a:ext cx="421011" cy="6596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57" name="Straight Connector 52">
              <a:extLst>
                <a:ext uri="{FF2B5EF4-FFF2-40B4-BE49-F238E27FC236}">
                  <a16:creationId xmlns:a16="http://schemas.microsoft.com/office/drawing/2014/main" id="{F00FD745-A0CF-49E8-BA59-D7EAF396137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429000" y="2971800"/>
              <a:ext cx="329184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58" name="Straight Connector 53">
              <a:extLst>
                <a:ext uri="{FF2B5EF4-FFF2-40B4-BE49-F238E27FC236}">
                  <a16:creationId xmlns:a16="http://schemas.microsoft.com/office/drawing/2014/main" id="{8AD2F4C7-57BC-4FC8-A303-98609ED13DB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810000" y="2971800"/>
              <a:ext cx="5334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659" name="TextBox 54">
              <a:extLst>
                <a:ext uri="{FF2B5EF4-FFF2-40B4-BE49-F238E27FC236}">
                  <a16:creationId xmlns:a16="http://schemas.microsoft.com/office/drawing/2014/main" id="{F7CF775D-E6DF-4DB1-95FB-28973FB9DE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6201" y="2731526"/>
              <a:ext cx="527453" cy="306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215</a:t>
              </a:r>
            </a:p>
          </p:txBody>
        </p:sp>
      </p:grpSp>
      <p:grpSp>
        <p:nvGrpSpPr>
          <p:cNvPr id="25622" name="Group 60">
            <a:extLst>
              <a:ext uri="{FF2B5EF4-FFF2-40B4-BE49-F238E27FC236}">
                <a16:creationId xmlns:a16="http://schemas.microsoft.com/office/drawing/2014/main" id="{84FF8584-775C-4A1E-8C78-0372AA842D59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4579938"/>
            <a:ext cx="1069975" cy="533400"/>
            <a:chOff x="3429000" y="2714284"/>
            <a:chExt cx="709437" cy="421011"/>
          </a:xfrm>
        </p:grpSpPr>
        <p:cxnSp>
          <p:nvCxnSpPr>
            <p:cNvPr id="25652" name="Straight Connector 61">
              <a:extLst>
                <a:ext uri="{FF2B5EF4-FFF2-40B4-BE49-F238E27FC236}">
                  <a16:creationId xmlns:a16="http://schemas.microsoft.com/office/drawing/2014/main" id="{7B8FF264-9C1B-4D27-9130-B94EF64327B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3560684" y="2921492"/>
              <a:ext cx="421011" cy="6596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53" name="Straight Connector 62">
              <a:extLst>
                <a:ext uri="{FF2B5EF4-FFF2-40B4-BE49-F238E27FC236}">
                  <a16:creationId xmlns:a16="http://schemas.microsoft.com/office/drawing/2014/main" id="{C8CF9374-F54A-48F5-9B53-E28C6DCD98C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429000" y="2971800"/>
              <a:ext cx="329184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54" name="Straight Connector 63">
              <a:extLst>
                <a:ext uri="{FF2B5EF4-FFF2-40B4-BE49-F238E27FC236}">
                  <a16:creationId xmlns:a16="http://schemas.microsoft.com/office/drawing/2014/main" id="{50D6C0BA-191D-412E-A495-5FFF7B03333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774684" y="2978807"/>
              <a:ext cx="363753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655" name="TextBox 64">
              <a:extLst>
                <a:ext uri="{FF2B5EF4-FFF2-40B4-BE49-F238E27FC236}">
                  <a16:creationId xmlns:a16="http://schemas.microsoft.com/office/drawing/2014/main" id="{4F5951E5-46D8-468D-AA85-102E1D4603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2650" y="2802458"/>
              <a:ext cx="283988" cy="218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564</a:t>
              </a:r>
            </a:p>
          </p:txBody>
        </p:sp>
      </p:grpSp>
      <p:grpSp>
        <p:nvGrpSpPr>
          <p:cNvPr id="25623" name="Group 65">
            <a:extLst>
              <a:ext uri="{FF2B5EF4-FFF2-40B4-BE49-F238E27FC236}">
                <a16:creationId xmlns:a16="http://schemas.microsoft.com/office/drawing/2014/main" id="{17F5ACFB-D1CE-4233-A584-AC03EADE7C29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2446338"/>
            <a:ext cx="815975" cy="381000"/>
            <a:chOff x="3429000" y="2714284"/>
            <a:chExt cx="991460" cy="421011"/>
          </a:xfrm>
        </p:grpSpPr>
        <p:cxnSp>
          <p:nvCxnSpPr>
            <p:cNvPr id="25648" name="Straight Connector 66">
              <a:extLst>
                <a:ext uri="{FF2B5EF4-FFF2-40B4-BE49-F238E27FC236}">
                  <a16:creationId xmlns:a16="http://schemas.microsoft.com/office/drawing/2014/main" id="{ADD37152-CE26-4D5A-9998-03AB28FF960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3560684" y="2921492"/>
              <a:ext cx="421011" cy="6596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49" name="Straight Connector 67">
              <a:extLst>
                <a:ext uri="{FF2B5EF4-FFF2-40B4-BE49-F238E27FC236}">
                  <a16:creationId xmlns:a16="http://schemas.microsoft.com/office/drawing/2014/main" id="{CBD6F252-C8F6-46A9-ACF2-954424FBF95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429000" y="2971800"/>
              <a:ext cx="329184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50" name="Straight Connector 68">
              <a:extLst>
                <a:ext uri="{FF2B5EF4-FFF2-40B4-BE49-F238E27FC236}">
                  <a16:creationId xmlns:a16="http://schemas.microsoft.com/office/drawing/2014/main" id="{30AF9335-E78C-4479-9468-416C7939374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810000" y="2971800"/>
              <a:ext cx="5334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651" name="TextBox 70">
              <a:extLst>
                <a:ext uri="{FF2B5EF4-FFF2-40B4-BE49-F238E27FC236}">
                  <a16:creationId xmlns:a16="http://schemas.microsoft.com/office/drawing/2014/main" id="{AF46FFB9-48E6-4CFC-8228-11A1B8AE3D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6200" y="2721715"/>
              <a:ext cx="534260" cy="306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385</a:t>
              </a:r>
            </a:p>
          </p:txBody>
        </p:sp>
      </p:grpSp>
      <p:sp>
        <p:nvSpPr>
          <p:cNvPr id="25624" name="Oval 71">
            <a:extLst>
              <a:ext uri="{FF2B5EF4-FFF2-40B4-BE49-F238E27FC236}">
                <a16:creationId xmlns:a16="http://schemas.microsoft.com/office/drawing/2014/main" id="{90A598B5-4916-4EDC-8F13-A3C1F4BDC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2311400"/>
            <a:ext cx="76200" cy="762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1" i="1">
              <a:latin typeface="Arial" panose="020B0604020202020204" pitchFamily="34" charset="0"/>
            </a:endParaRPr>
          </a:p>
        </p:txBody>
      </p:sp>
      <p:sp>
        <p:nvSpPr>
          <p:cNvPr id="25625" name="Oval 85">
            <a:extLst>
              <a:ext uri="{FF2B5EF4-FFF2-40B4-BE49-F238E27FC236}">
                <a16:creationId xmlns:a16="http://schemas.microsoft.com/office/drawing/2014/main" id="{D7A49E9F-2F12-4CD9-98D1-DF1030821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25" y="3513138"/>
            <a:ext cx="76200" cy="762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1" i="1">
              <a:latin typeface="Arial" panose="020B0604020202020204" pitchFamily="34" charset="0"/>
            </a:endParaRPr>
          </a:p>
        </p:txBody>
      </p:sp>
      <p:sp>
        <p:nvSpPr>
          <p:cNvPr id="25626" name="Oval 86">
            <a:extLst>
              <a:ext uri="{FF2B5EF4-FFF2-40B4-BE49-F238E27FC236}">
                <a16:creationId xmlns:a16="http://schemas.microsoft.com/office/drawing/2014/main" id="{12AAD8D5-3F22-4167-93D7-EC68AFC9D4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4475" y="4700588"/>
            <a:ext cx="76200" cy="762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1" i="1">
              <a:latin typeface="Arial" panose="020B0604020202020204" pitchFamily="34" charset="0"/>
            </a:endParaRPr>
          </a:p>
        </p:txBody>
      </p:sp>
      <p:grpSp>
        <p:nvGrpSpPr>
          <p:cNvPr id="25627" name="Group 88">
            <a:extLst>
              <a:ext uri="{FF2B5EF4-FFF2-40B4-BE49-F238E27FC236}">
                <a16:creationId xmlns:a16="http://schemas.microsoft.com/office/drawing/2014/main" id="{5F425241-4A35-49D4-BD9F-A35F8B5E8481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624263"/>
            <a:ext cx="784225" cy="381000"/>
            <a:chOff x="3429000" y="2714284"/>
            <a:chExt cx="991460" cy="421011"/>
          </a:xfrm>
        </p:grpSpPr>
        <p:cxnSp>
          <p:nvCxnSpPr>
            <p:cNvPr id="25644" name="Straight Connector 89">
              <a:extLst>
                <a:ext uri="{FF2B5EF4-FFF2-40B4-BE49-F238E27FC236}">
                  <a16:creationId xmlns:a16="http://schemas.microsoft.com/office/drawing/2014/main" id="{C40BF2FB-012B-45DF-A6B2-DF904FCF4FA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3560684" y="2921492"/>
              <a:ext cx="421011" cy="6596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45" name="Straight Connector 90">
              <a:extLst>
                <a:ext uri="{FF2B5EF4-FFF2-40B4-BE49-F238E27FC236}">
                  <a16:creationId xmlns:a16="http://schemas.microsoft.com/office/drawing/2014/main" id="{F725F402-DA73-4DB5-AA91-CEE48793A78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429000" y="2971800"/>
              <a:ext cx="329184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46" name="Straight Connector 91">
              <a:extLst>
                <a:ext uri="{FF2B5EF4-FFF2-40B4-BE49-F238E27FC236}">
                  <a16:creationId xmlns:a16="http://schemas.microsoft.com/office/drawing/2014/main" id="{7D14D9E1-6CE5-45BD-8D90-2FB797A51B3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810000" y="2971800"/>
              <a:ext cx="5334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647" name="TextBox 92">
              <a:extLst>
                <a:ext uri="{FF2B5EF4-FFF2-40B4-BE49-F238E27FC236}">
                  <a16:creationId xmlns:a16="http://schemas.microsoft.com/office/drawing/2014/main" id="{C2C63D3E-178F-4200-A634-4B7A4574AB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6199" y="2721715"/>
              <a:ext cx="534261" cy="306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385</a:t>
              </a:r>
            </a:p>
          </p:txBody>
        </p:sp>
      </p:grpSp>
      <p:grpSp>
        <p:nvGrpSpPr>
          <p:cNvPr id="25628" name="Group 93">
            <a:extLst>
              <a:ext uri="{FF2B5EF4-FFF2-40B4-BE49-F238E27FC236}">
                <a16:creationId xmlns:a16="http://schemas.microsoft.com/office/drawing/2014/main" id="{71BF0DB4-7B48-4350-BB20-99F1F7AF1527}"/>
              </a:ext>
            </a:extLst>
          </p:cNvPr>
          <p:cNvGrpSpPr>
            <a:grpSpLocks/>
          </p:cNvGrpSpPr>
          <p:nvPr/>
        </p:nvGrpSpPr>
        <p:grpSpPr bwMode="auto">
          <a:xfrm>
            <a:off x="1147763" y="4822825"/>
            <a:ext cx="1062037" cy="381000"/>
            <a:chOff x="3429000" y="2714284"/>
            <a:chExt cx="914400" cy="421011"/>
          </a:xfrm>
        </p:grpSpPr>
        <p:cxnSp>
          <p:nvCxnSpPr>
            <p:cNvPr id="25640" name="Straight Connector 94">
              <a:extLst>
                <a:ext uri="{FF2B5EF4-FFF2-40B4-BE49-F238E27FC236}">
                  <a16:creationId xmlns:a16="http://schemas.microsoft.com/office/drawing/2014/main" id="{594EACA1-8143-4A20-9BB1-A3299E0FB89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3560684" y="2921492"/>
              <a:ext cx="421011" cy="6596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41" name="Straight Connector 95">
              <a:extLst>
                <a:ext uri="{FF2B5EF4-FFF2-40B4-BE49-F238E27FC236}">
                  <a16:creationId xmlns:a16="http://schemas.microsoft.com/office/drawing/2014/main" id="{51F26386-7216-4FC3-98B5-7A888D0A13E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429000" y="2971800"/>
              <a:ext cx="329184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42" name="Straight Connector 96">
              <a:extLst>
                <a:ext uri="{FF2B5EF4-FFF2-40B4-BE49-F238E27FC236}">
                  <a16:creationId xmlns:a16="http://schemas.microsoft.com/office/drawing/2014/main" id="{7B1583F0-CCD0-4E67-8435-4B46873D4CB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810000" y="2971800"/>
              <a:ext cx="5334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643" name="TextBox 97">
              <a:extLst>
                <a:ext uri="{FF2B5EF4-FFF2-40B4-BE49-F238E27FC236}">
                  <a16:creationId xmlns:a16="http://schemas.microsoft.com/office/drawing/2014/main" id="{CBFA8348-E0B9-4FBB-9620-8FE03DF4D9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2664" y="2721711"/>
              <a:ext cx="378572" cy="306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430</a:t>
              </a:r>
            </a:p>
          </p:txBody>
        </p:sp>
      </p:grpSp>
      <p:sp>
        <p:nvSpPr>
          <p:cNvPr id="25629" name="Oval 98">
            <a:extLst>
              <a:ext uri="{FF2B5EF4-FFF2-40B4-BE49-F238E27FC236}">
                <a16:creationId xmlns:a16="http://schemas.microsoft.com/office/drawing/2014/main" id="{230BC143-35F1-4372-8E74-1BE4652CB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7475" y="4059238"/>
            <a:ext cx="76200" cy="762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1" i="1">
              <a:latin typeface="Arial" panose="020B0604020202020204" pitchFamily="34" charset="0"/>
            </a:endParaRPr>
          </a:p>
        </p:txBody>
      </p:sp>
      <p:grpSp>
        <p:nvGrpSpPr>
          <p:cNvPr id="25630" name="Group 99">
            <a:extLst>
              <a:ext uri="{FF2B5EF4-FFF2-40B4-BE49-F238E27FC236}">
                <a16:creationId xmlns:a16="http://schemas.microsoft.com/office/drawing/2014/main" id="{82D47169-83C0-4F2D-8E6A-FA2228E7D094}"/>
              </a:ext>
            </a:extLst>
          </p:cNvPr>
          <p:cNvGrpSpPr>
            <a:grpSpLocks/>
          </p:cNvGrpSpPr>
          <p:nvPr/>
        </p:nvGrpSpPr>
        <p:grpSpPr bwMode="auto">
          <a:xfrm>
            <a:off x="6924675" y="4117975"/>
            <a:ext cx="1811338" cy="387350"/>
            <a:chOff x="3429000" y="2706928"/>
            <a:chExt cx="721444" cy="428368"/>
          </a:xfrm>
        </p:grpSpPr>
        <p:cxnSp>
          <p:nvCxnSpPr>
            <p:cNvPr id="25636" name="Straight Connector 100">
              <a:extLst>
                <a:ext uri="{FF2B5EF4-FFF2-40B4-BE49-F238E27FC236}">
                  <a16:creationId xmlns:a16="http://schemas.microsoft.com/office/drawing/2014/main" id="{E2438AF7-ADE8-4869-BBF7-B734CAA81DF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3553720" y="2921099"/>
              <a:ext cx="428368" cy="25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37" name="Straight Connector 101">
              <a:extLst>
                <a:ext uri="{FF2B5EF4-FFF2-40B4-BE49-F238E27FC236}">
                  <a16:creationId xmlns:a16="http://schemas.microsoft.com/office/drawing/2014/main" id="{5B3E94AC-A8C0-4918-853F-06E1C1205A4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429000" y="2971800"/>
              <a:ext cx="329184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38" name="Straight Connector 102">
              <a:extLst>
                <a:ext uri="{FF2B5EF4-FFF2-40B4-BE49-F238E27FC236}">
                  <a16:creationId xmlns:a16="http://schemas.microsoft.com/office/drawing/2014/main" id="{8CDA4497-B63A-4F88-8086-C62447D1398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769288" y="2971803"/>
              <a:ext cx="381156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639" name="TextBox 103">
              <a:extLst>
                <a:ext uri="{FF2B5EF4-FFF2-40B4-BE49-F238E27FC236}">
                  <a16:creationId xmlns:a16="http://schemas.microsoft.com/office/drawing/2014/main" id="{A1A33CDD-8DC9-4DE7-B2C0-A3C3FD02DF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6195" y="2731527"/>
              <a:ext cx="241586" cy="306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305</a:t>
              </a:r>
            </a:p>
          </p:txBody>
        </p:sp>
      </p:grpSp>
      <p:sp>
        <p:nvSpPr>
          <p:cNvPr id="25631" name="TextBox 17">
            <a:extLst>
              <a:ext uri="{FF2B5EF4-FFF2-40B4-BE49-F238E27FC236}">
                <a16:creationId xmlns:a16="http://schemas.microsoft.com/office/drawing/2014/main" id="{855E00CE-F5EC-4210-8BD4-C86FEEFC19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1846263"/>
            <a:ext cx="6556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ea typeface="Calibri" panose="020F0502020204030204" pitchFamily="34" charset="0"/>
                <a:cs typeface="Calibri" panose="020F0502020204030204" pitchFamily="34" charset="0"/>
              </a:rPr>
              <a:t>CTTP</a:t>
            </a:r>
          </a:p>
        </p:txBody>
      </p:sp>
      <p:sp>
        <p:nvSpPr>
          <p:cNvPr id="25632" name="TextBox 17">
            <a:extLst>
              <a:ext uri="{FF2B5EF4-FFF2-40B4-BE49-F238E27FC236}">
                <a16:creationId xmlns:a16="http://schemas.microsoft.com/office/drawing/2014/main" id="{921B9F65-60F5-435B-AD6B-ED384A6F9F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8075" y="3706813"/>
            <a:ext cx="8874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ea typeface="Calibri" panose="020F0502020204030204" pitchFamily="34" charset="0"/>
                <a:cs typeface="Calibri" panose="020F0502020204030204" pitchFamily="34" charset="0"/>
              </a:rPr>
              <a:t>Ecomet</a:t>
            </a:r>
          </a:p>
        </p:txBody>
      </p:sp>
      <p:sp>
        <p:nvSpPr>
          <p:cNvPr id="25633" name="TextBox 17">
            <a:extLst>
              <a:ext uri="{FF2B5EF4-FFF2-40B4-BE49-F238E27FC236}">
                <a16:creationId xmlns:a16="http://schemas.microsoft.com/office/drawing/2014/main" id="{1F799182-4EE4-4434-AE1B-417AACECF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4886325"/>
            <a:ext cx="7921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ea typeface="Calibri" panose="020F0502020204030204" pitchFamily="34" charset="0"/>
                <a:cs typeface="Calibri" panose="020F0502020204030204" pitchFamily="34" charset="0"/>
              </a:rPr>
              <a:t>NGICV</a:t>
            </a:r>
          </a:p>
        </p:txBody>
      </p:sp>
      <p:sp>
        <p:nvSpPr>
          <p:cNvPr id="25634" name="Rectangle 1">
            <a:extLst>
              <a:ext uri="{FF2B5EF4-FFF2-40B4-BE49-F238E27FC236}">
                <a16:creationId xmlns:a16="http://schemas.microsoft.com/office/drawing/2014/main" id="{247AE5E9-45F6-4EEF-AD42-BBB1B7700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5863" y="5867400"/>
            <a:ext cx="42878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All possible aggregate to be checked for packaging arrangement to increase the interchangeability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0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e.g: MVP 4 type of front axle checked with 5 type of engine sumps.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5262604-00C9-4640-BD3B-5583F9DDBABF}"/>
              </a:ext>
            </a:extLst>
          </p:cNvPr>
          <p:cNvCxnSpPr/>
          <p:nvPr/>
        </p:nvCxnSpPr>
        <p:spPr>
          <a:xfrm flipH="1">
            <a:off x="17463" y="5692775"/>
            <a:ext cx="9126537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>
            <a:extLst>
              <a:ext uri="{FF2B5EF4-FFF2-40B4-BE49-F238E27FC236}">
                <a16:creationId xmlns:a16="http://schemas.microsoft.com/office/drawing/2014/main" id="{EE9C66E6-B240-461B-94D4-3CB6927495C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6293756"/>
            <a:ext cx="712164" cy="566701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D497ECDA-9746-45C5-BF12-A40F276FF9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5867400" cy="838200"/>
          </a:xfrm>
        </p:spPr>
        <p:txBody>
          <a:bodyPr/>
          <a:lstStyle/>
          <a:p>
            <a:r>
              <a:rPr lang="en-US" altLang="en-US"/>
              <a:t>Engines (160hp to 360hp)</a:t>
            </a:r>
          </a:p>
        </p:txBody>
      </p:sp>
      <p:sp>
        <p:nvSpPr>
          <p:cNvPr id="27651" name="TextBox 3">
            <a:extLst>
              <a:ext uri="{FF2B5EF4-FFF2-40B4-BE49-F238E27FC236}">
                <a16:creationId xmlns:a16="http://schemas.microsoft.com/office/drawing/2014/main" id="{09953972-45F4-4776-BB19-A7488674F6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9338" y="1751013"/>
            <a:ext cx="12366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H6 engine</a:t>
            </a:r>
          </a:p>
        </p:txBody>
      </p:sp>
      <p:sp>
        <p:nvSpPr>
          <p:cNvPr id="27652" name="TextBox 5">
            <a:extLst>
              <a:ext uri="{FF2B5EF4-FFF2-40B4-BE49-F238E27FC236}">
                <a16:creationId xmlns:a16="http://schemas.microsoft.com/office/drawing/2014/main" id="{0D8B6322-5274-4632-81B9-ED951B2E47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2538" y="1763713"/>
            <a:ext cx="12366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N4 engine</a:t>
            </a:r>
          </a:p>
        </p:txBody>
      </p:sp>
      <p:sp>
        <p:nvSpPr>
          <p:cNvPr id="27653" name="TextBox 6">
            <a:extLst>
              <a:ext uri="{FF2B5EF4-FFF2-40B4-BE49-F238E27FC236}">
                <a16:creationId xmlns:a16="http://schemas.microsoft.com/office/drawing/2014/main" id="{907746DC-9B0E-4E4B-BB02-EE4DDC9341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8138" y="1763713"/>
            <a:ext cx="12366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N6 engine</a:t>
            </a:r>
          </a:p>
        </p:txBody>
      </p:sp>
      <p:grpSp>
        <p:nvGrpSpPr>
          <p:cNvPr id="27654" name="Group 7">
            <a:extLst>
              <a:ext uri="{FF2B5EF4-FFF2-40B4-BE49-F238E27FC236}">
                <a16:creationId xmlns:a16="http://schemas.microsoft.com/office/drawing/2014/main" id="{F57C7467-CA8A-4923-BC8F-B142FB7187E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7050" y="2362200"/>
            <a:ext cx="7656513" cy="3013075"/>
            <a:chOff x="4267200" y="2123972"/>
            <a:chExt cx="3839772" cy="1510843"/>
          </a:xfrm>
        </p:grpSpPr>
        <p:pic>
          <p:nvPicPr>
            <p:cNvPr id="27657" name="Picture 2">
              <a:extLst>
                <a:ext uri="{FF2B5EF4-FFF2-40B4-BE49-F238E27FC236}">
                  <a16:creationId xmlns:a16="http://schemas.microsoft.com/office/drawing/2014/main" id="{B9721617-D34D-40A3-9E19-6F02A140E3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200" y="2123972"/>
              <a:ext cx="1023295" cy="15108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658" name="Picture 3">
              <a:extLst>
                <a:ext uri="{FF2B5EF4-FFF2-40B4-BE49-F238E27FC236}">
                  <a16:creationId xmlns:a16="http://schemas.microsoft.com/office/drawing/2014/main" id="{B3BB957F-CD34-481F-8821-D8AD3C0CD5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4261" y="2125079"/>
              <a:ext cx="1031141" cy="1454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659" name="Picture 4">
              <a:extLst>
                <a:ext uri="{FF2B5EF4-FFF2-40B4-BE49-F238E27FC236}">
                  <a16:creationId xmlns:a16="http://schemas.microsoft.com/office/drawing/2014/main" id="{120312AB-06ED-4C23-BAD7-E0F40A6E67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3333" y="2192530"/>
              <a:ext cx="933639" cy="13963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A9C162A-1CD0-4EAB-9088-228113EE4E67}"/>
              </a:ext>
            </a:extLst>
          </p:cNvPr>
          <p:cNvCxnSpPr/>
          <p:nvPr/>
        </p:nvCxnSpPr>
        <p:spPr bwMode="auto">
          <a:xfrm>
            <a:off x="609600" y="2486025"/>
            <a:ext cx="758983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50A5D14-5DEC-4FDC-93EE-1629F5520A3B}"/>
              </a:ext>
            </a:extLst>
          </p:cNvPr>
          <p:cNvCxnSpPr/>
          <p:nvPr/>
        </p:nvCxnSpPr>
        <p:spPr bwMode="auto">
          <a:xfrm>
            <a:off x="698500" y="5235575"/>
            <a:ext cx="740727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6B117AA7-046F-442D-B398-E6F1467FABA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6293756"/>
            <a:ext cx="712164" cy="5667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7" name="Picture 2">
            <a:extLst>
              <a:ext uri="{FF2B5EF4-FFF2-40B4-BE49-F238E27FC236}">
                <a16:creationId xmlns:a16="http://schemas.microsoft.com/office/drawing/2014/main" id="{4D77CE74-7007-4D9E-AC78-7C373B72F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822" y="1821194"/>
            <a:ext cx="3141665" cy="2938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674" name="Title 1">
            <a:extLst>
              <a:ext uri="{FF2B5EF4-FFF2-40B4-BE49-F238E27FC236}">
                <a16:creationId xmlns:a16="http://schemas.microsoft.com/office/drawing/2014/main" id="{B2878A9B-42E7-4132-8B50-D53E7A36CD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5867400" cy="838200"/>
          </a:xfrm>
        </p:spPr>
        <p:txBody>
          <a:bodyPr/>
          <a:lstStyle/>
          <a:p>
            <a:r>
              <a:rPr lang="en-US" altLang="en-US"/>
              <a:t>Cabin</a:t>
            </a:r>
          </a:p>
        </p:txBody>
      </p:sp>
      <p:sp>
        <p:nvSpPr>
          <p:cNvPr id="28675" name="TextBox 3">
            <a:extLst>
              <a:ext uri="{FF2B5EF4-FFF2-40B4-BE49-F238E27FC236}">
                <a16:creationId xmlns:a16="http://schemas.microsoft.com/office/drawing/2014/main" id="{24498CE9-3B5F-4592-A71A-19AB93809AF7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2076450" y="1600200"/>
            <a:ext cx="2057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NGC family</a:t>
            </a:r>
          </a:p>
        </p:txBody>
      </p:sp>
      <p:sp>
        <p:nvSpPr>
          <p:cNvPr id="28676" name="TextBox 5">
            <a:extLst>
              <a:ext uri="{FF2B5EF4-FFF2-40B4-BE49-F238E27FC236}">
                <a16:creationId xmlns:a16="http://schemas.microsoft.com/office/drawing/2014/main" id="{DC646386-8445-4DF6-A4B0-9B0655CF34C7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130800" y="1611313"/>
            <a:ext cx="2057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latin typeface="Arial" panose="020B0604020202020204" pitchFamily="34" charset="0"/>
              </a:rPr>
              <a:t>G91 family</a:t>
            </a:r>
          </a:p>
        </p:txBody>
      </p:sp>
      <p:pic>
        <p:nvPicPr>
          <p:cNvPr id="28678" name="Picture 4">
            <a:extLst>
              <a:ext uri="{FF2B5EF4-FFF2-40B4-BE49-F238E27FC236}">
                <a16:creationId xmlns:a16="http://schemas.microsoft.com/office/drawing/2014/main" id="{AEF495A8-3B54-4D3B-A529-ABB38CBC5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067500"/>
            <a:ext cx="2667000" cy="2691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5F63DE-4CE9-4950-ABF5-8CA69F185987}"/>
              </a:ext>
            </a:extLst>
          </p:cNvPr>
          <p:cNvSpPr txBox="1"/>
          <p:nvPr/>
        </p:nvSpPr>
        <p:spPr>
          <a:xfrm>
            <a:off x="1447800" y="5316537"/>
            <a:ext cx="441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Common Looks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Metal bumper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All-Metal front facia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F8DF91-B1B3-4015-9129-72C87864E4E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6293756"/>
            <a:ext cx="712164" cy="5667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B92E06F4CB2C449415E8547D3FA426" ma:contentTypeVersion="15" ma:contentTypeDescription="Create a new document." ma:contentTypeScope="" ma:versionID="abe093706eca16e5f5217553933e8d78">
  <xsd:schema xmlns:xsd="http://www.w3.org/2001/XMLSchema" xmlns:xs="http://www.w3.org/2001/XMLSchema" xmlns:p="http://schemas.microsoft.com/office/2006/metadata/properties" xmlns:ns2="f3d784d1-6b63-43a4-8ff5-dbb7e1e1e80f" xmlns:ns3="2b2d4439-9c33-419a-8d92-de7c4a13d70c" targetNamespace="http://schemas.microsoft.com/office/2006/metadata/properties" ma:root="true" ma:fieldsID="776675258e78e6fe6ede9d48e3b9da42" ns2:_="" ns3:_="">
    <xsd:import namespace="f3d784d1-6b63-43a4-8ff5-dbb7e1e1e80f"/>
    <xsd:import namespace="2b2d4439-9c33-419a-8d92-de7c4a13d70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d784d1-6b63-43a4-8ff5-dbb7e1e1e8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d92505fa-fe31-4319-891a-6f90768357a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2d4439-9c33-419a-8d92-de7c4a13d70c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f9586993-59a1-4d6f-824e-93473cacfb8c}" ma:internalName="TaxCatchAll" ma:showField="CatchAllData" ma:web="2b2d4439-9c33-419a-8d92-de7c4a13d70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3d784d1-6b63-43a4-8ff5-dbb7e1e1e80f">
      <Terms xmlns="http://schemas.microsoft.com/office/infopath/2007/PartnerControls"/>
    </lcf76f155ced4ddcb4097134ff3c332f>
    <TaxCatchAll xmlns="2b2d4439-9c33-419a-8d92-de7c4a13d70c" xsi:nil="true"/>
  </documentManagement>
</p:properties>
</file>

<file path=customXml/itemProps1.xml><?xml version="1.0" encoding="utf-8"?>
<ds:datastoreItem xmlns:ds="http://schemas.openxmlformats.org/officeDocument/2006/customXml" ds:itemID="{F7527FB8-6F5A-4B4C-A287-484F6A12B6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3d784d1-6b63-43a4-8ff5-dbb7e1e1e80f"/>
    <ds:schemaRef ds:uri="2b2d4439-9c33-419a-8d92-de7c4a13d70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7FE2DB-F229-4828-9080-202A80DF9B0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7B748D1-EFC1-44B6-9DA8-32071DB6F5EC}">
  <ds:schemaRefs>
    <ds:schemaRef ds:uri="0403ac70-d787-4dd8-8070-375722c04b8e"/>
    <ds:schemaRef ds:uri="94962ccd-2f06-4110-85e4-4a1c6d1d4169"/>
    <ds:schemaRef ds:uri="http://schemas.microsoft.com/office/2006/documentManagement/types"/>
    <ds:schemaRef ds:uri="http://purl.org/dc/dcmitype/"/>
    <ds:schemaRef ds:uri="http://www.w3.org/XML/1998/namespace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f3d784d1-6b63-43a4-8ff5-dbb7e1e1e80f"/>
    <ds:schemaRef ds:uri="2b2d4439-9c33-419a-8d92-de7c4a13d70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5618</TotalTime>
  <Words>3058</Words>
  <Application>Microsoft Office PowerPoint</Application>
  <PresentationFormat>On-screen Show (4:3)</PresentationFormat>
  <Paragraphs>1164</Paragraphs>
  <Slides>51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Default Design</vt:lpstr>
      <vt:lpstr>Custom Design</vt:lpstr>
      <vt:lpstr>1_Default Design</vt:lpstr>
      <vt:lpstr>2_Default Design</vt:lpstr>
      <vt:lpstr>MODULAR BUSINESS PROGRAM TRUCKS Orientation for Sales Training Team</vt:lpstr>
      <vt:lpstr>Program Vision</vt:lpstr>
      <vt:lpstr>Lego Principle in Modularity</vt:lpstr>
      <vt:lpstr>MODULE MODULARITY – VARYING MODULE</vt:lpstr>
      <vt:lpstr>PowerPoint Presentation</vt:lpstr>
      <vt:lpstr>PowerPoint Presentation</vt:lpstr>
      <vt:lpstr>PowerPoint Presentation</vt:lpstr>
      <vt:lpstr>Engines (160hp to 360hp)</vt:lpstr>
      <vt:lpstr>Cabin</vt:lpstr>
      <vt:lpstr>PowerPoint Presentation</vt:lpstr>
      <vt:lpstr>MODULE MODULARITY – WHEEL CONFIGURATION</vt:lpstr>
      <vt:lpstr>PowerPoint Presentation</vt:lpstr>
      <vt:lpstr>PowerPoint Presentation</vt:lpstr>
      <vt:lpstr>Pneumatic piping module interface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Modular Frame &amp; Cross Member Strategy in MVP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MBP Models – 4X2 Haulage</vt:lpstr>
      <vt:lpstr>MBP Models – 4X2 Haulage</vt:lpstr>
      <vt:lpstr>MBP Models – 6X2 MAV</vt:lpstr>
      <vt:lpstr>MBP Models – 6X2 MAV</vt:lpstr>
      <vt:lpstr>MBP Models – 6X4 MAV</vt:lpstr>
      <vt:lpstr>MBP Models – 6X4 MAV</vt:lpstr>
      <vt:lpstr>MBP Models – 8X2 TS MAV</vt:lpstr>
      <vt:lpstr>MBP Models – 8X2 TS MAV</vt:lpstr>
      <vt:lpstr>MBP Models – 8X2 LA MAV</vt:lpstr>
      <vt:lpstr>MBP Models – 8X2 LA MAV</vt:lpstr>
      <vt:lpstr>MBP Models – 10X2 MAV</vt:lpstr>
      <vt:lpstr>MBP Models – 10X2 MAV</vt:lpstr>
      <vt:lpstr>MBP Models – 6X4 Tipper</vt:lpstr>
      <vt:lpstr>MBP Models – 6X4 Tipper</vt:lpstr>
      <vt:lpstr>MBP Models – 4X2 Tractor</vt:lpstr>
      <vt:lpstr>MBP Models – 4X2 Tractor</vt:lpstr>
      <vt:lpstr>MBP Models – 6X4 Tractor</vt:lpstr>
      <vt:lpstr>MBP Models – 6X4 Tractor</vt:lpstr>
      <vt:lpstr>PowerPoint Presentation</vt:lpstr>
      <vt:lpstr>PowerPoint Presentation</vt:lpstr>
      <vt:lpstr>PowerPoint Presentation</vt:lpstr>
      <vt:lpstr>THANK YOU</vt:lpstr>
    </vt:vector>
  </TitlesOfParts>
  <Company>Ashokleyland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MODULAR BUSINESS PROGRAM TRUCKS Orientation for Sales Training Team</dc:title>
  <dc:creator>Shyamsundar Anandhan (Business Planning)</dc:creator>
  <cp:lastModifiedBy>Infant joel S ( Modular Business Program – Trucks)</cp:lastModifiedBy>
  <cp:revision>204</cp:revision>
  <dcterms:created xsi:type="dcterms:W3CDTF">2012-04-30T15:07:09Z</dcterms:created>
  <dcterms:modified xsi:type="dcterms:W3CDTF">2023-06-14T10:29:25Z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0x01010008B92E06F4CB2C449415E8547D3FA426</vt:lpwstr>
  </property>
  <property fmtid="{D5CDD505-2E9C-101B-9397-08002B2CF9AE}" pid="3" name="IsMyDocuments">
    <vt:bool>true</vt:bool>
  </property>
  <property fmtid="{D5CDD505-2E9C-101B-9397-08002B2CF9AE}" pid="4" name="Order">
    <vt:r8>71300</vt:r8>
  </property>
  <property fmtid="{D5CDD505-2E9C-101B-9397-08002B2CF9AE}" pid="5" name="_ExtendedDescription">
    <vt:lpwstr/>
  </property>
  <property fmtid="{D5CDD505-2E9C-101B-9397-08002B2CF9AE}" pid="6" name="TriggerFlowInfo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</Properties>
</file>